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77" r:id="rId5"/>
    <p:sldId id="256" r:id="rId6"/>
    <p:sldId id="258" r:id="rId7"/>
    <p:sldId id="272" r:id="rId8"/>
    <p:sldId id="264" r:id="rId9"/>
    <p:sldId id="263" r:id="rId10"/>
    <p:sldId id="259" r:id="rId11"/>
    <p:sldId id="261" r:id="rId12"/>
    <p:sldId id="278" r:id="rId13"/>
    <p:sldId id="279" r:id="rId14"/>
    <p:sldId id="283" r:id="rId15"/>
    <p:sldId id="285" r:id="rId16"/>
    <p:sldId id="287" r:id="rId17"/>
    <p:sldId id="288" r:id="rId18"/>
    <p:sldId id="289" r:id="rId19"/>
    <p:sldId id="290" r:id="rId20"/>
    <p:sldId id="291" r:id="rId21"/>
    <p:sldId id="292" r:id="rId22"/>
    <p:sldId id="275" r:id="rId23"/>
    <p:sldId id="28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FF3399"/>
    <a:srgbClr val="8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95450C9-30E0-4ACF-BDD1-092463FFFB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6ABAD-DFC6-41BB-AF76-77EBFA4568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79BF0D-A27E-4949-BA05-26DFC7FA342E}" type="datetimeFigureOut">
              <a:rPr lang="en-US" smtClean="0"/>
              <a:t>3/16/2024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AC7E56-E390-43F2-A87A-4A200501E4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6FB9EB-179C-4409-A4AF-09861B235A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762803-C07A-499E-9504-8ED8734DAF4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4692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C4AA30-155C-4903-9267-E3BBFB95FF41}" type="datetimeFigureOut">
              <a:rPr lang="en-US" smtClean="0"/>
              <a:t>3/16/2024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3F336-7DD2-47CF-A0F3-D1163B2A9C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130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7343BBF-5896-492F-B293-DE44DE831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00127" y="5095875"/>
            <a:ext cx="4991747" cy="17621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BC4C36-9C93-4585-BF64-797C379471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6725" y="466725"/>
            <a:ext cx="11258550" cy="5924550"/>
          </a:xfrm>
          <a:custGeom>
            <a:avLst/>
            <a:gdLst>
              <a:gd name="connsiteX0" fmla="*/ 0 w 11258550"/>
              <a:gd name="connsiteY0" fmla="*/ 0 h 5924550"/>
              <a:gd name="connsiteX1" fmla="*/ 11258550 w 11258550"/>
              <a:gd name="connsiteY1" fmla="*/ 0 h 5924550"/>
              <a:gd name="connsiteX2" fmla="*/ 11258550 w 11258550"/>
              <a:gd name="connsiteY2" fmla="*/ 5924550 h 5924550"/>
              <a:gd name="connsiteX3" fmla="*/ 8125149 w 11258550"/>
              <a:gd name="connsiteY3" fmla="*/ 5924550 h 5924550"/>
              <a:gd name="connsiteX4" fmla="*/ 8125149 w 11258550"/>
              <a:gd name="connsiteY4" fmla="*/ 4629150 h 5924550"/>
              <a:gd name="connsiteX5" fmla="*/ 3133402 w 11258550"/>
              <a:gd name="connsiteY5" fmla="*/ 4629150 h 5924550"/>
              <a:gd name="connsiteX6" fmla="*/ 3133402 w 11258550"/>
              <a:gd name="connsiteY6" fmla="*/ 5924550 h 5924550"/>
              <a:gd name="connsiteX7" fmla="*/ 0 w 11258550"/>
              <a:gd name="connsiteY7" fmla="*/ 5924550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58550" h="5924550">
                <a:moveTo>
                  <a:pt x="0" y="0"/>
                </a:moveTo>
                <a:lnTo>
                  <a:pt x="11258550" y="0"/>
                </a:lnTo>
                <a:lnTo>
                  <a:pt x="11258550" y="5924550"/>
                </a:lnTo>
                <a:lnTo>
                  <a:pt x="8125149" y="5924550"/>
                </a:lnTo>
                <a:lnTo>
                  <a:pt x="8125149" y="4629150"/>
                </a:lnTo>
                <a:lnTo>
                  <a:pt x="3133402" y="4629150"/>
                </a:lnTo>
                <a:lnTo>
                  <a:pt x="3133402" y="5924550"/>
                </a:lnTo>
                <a:lnTo>
                  <a:pt x="0" y="59245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49D11F-03B6-400D-94E7-177EEBC5C7C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60921" y="6176266"/>
            <a:ext cx="4270159" cy="339247"/>
          </a:xfrm>
        </p:spPr>
        <p:txBody>
          <a:bodyPr>
            <a:noAutofit/>
          </a:bodyPr>
          <a:lstStyle>
            <a:lvl1pPr marL="0" indent="0" algn="ctr">
              <a:buNone/>
              <a:defRPr sz="2000" spc="100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4C86F7-04B1-4F1F-B4FB-8A3C279360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0940" y="5489855"/>
            <a:ext cx="4270248" cy="640080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000" cap="all" baseline="0">
                <a:ln w="19050">
                  <a:solidFill>
                    <a:schemeClr val="accent6"/>
                  </a:solidFill>
                </a:ln>
                <a:noFill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36384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8D0226-3AB8-4591-90BD-C0E6D9A30301}"/>
              </a:ext>
            </a:extLst>
          </p:cNvPr>
          <p:cNvSpPr/>
          <p:nvPr userDrawn="1"/>
        </p:nvSpPr>
        <p:spPr>
          <a:xfrm>
            <a:off x="1780309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12CA40-DF7D-4358-831F-BC9B8960CBDB}"/>
              </a:ext>
            </a:extLst>
          </p:cNvPr>
          <p:cNvSpPr/>
          <p:nvPr userDrawn="1"/>
        </p:nvSpPr>
        <p:spPr>
          <a:xfrm>
            <a:off x="4979555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E1A6E6-C76B-400D-9A19-F1B09AD38A3E}"/>
              </a:ext>
            </a:extLst>
          </p:cNvPr>
          <p:cNvSpPr/>
          <p:nvPr userDrawn="1"/>
        </p:nvSpPr>
        <p:spPr>
          <a:xfrm>
            <a:off x="8153400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67140AA-40F5-4101-B5AA-DDCDA4906E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53428" y="4178539"/>
            <a:ext cx="2937452" cy="968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966AA58-3FAC-4126-8C63-16F10420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07899" y="2977808"/>
            <a:ext cx="1828510" cy="85974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B430FA7-46C5-4651-8ED7-21284AF012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52674" y="4178539"/>
            <a:ext cx="2937452" cy="968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C698088-82D8-4D90-AE73-66B661DFCBC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07145" y="2977808"/>
            <a:ext cx="1828510" cy="85974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3FF934E-D2F5-409F-B4EB-CD316340BF3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51920" y="4178539"/>
            <a:ext cx="2937452" cy="968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E006825-EBAA-451B-AD52-683B7109D50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80990" y="2977808"/>
            <a:ext cx="1828510" cy="85974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044D0E17-B284-4856-BBDB-FFF2EBAB97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56B7B285-9E5D-48DB-B740-3FDA433FE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3D1A241-8F30-495A-8B68-B8A5CAA1F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931C97-3E53-4030-A6E5-50E4DF9A1C34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3F8C40A-9F2A-4E97-956E-E8A1BFB94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574" y="671808"/>
            <a:ext cx="6408851" cy="639192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24192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E1A5FC-3F83-4927-88B5-5BCBA3EA684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33860" y="466725"/>
            <a:ext cx="4858139" cy="5924550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EE9FB-42C5-4A09-A4FE-4DDE8CF93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08DFF-BE58-419E-A8E1-FD9428158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4A919-F912-4129-B930-D8A078A8C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CEA9B97-0004-4411-ABB4-A27F463B89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7045" y="2387634"/>
            <a:ext cx="2824355" cy="339280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5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D60F60-B501-479A-A75A-8FD1F97965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7045" y="1804968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170FD0E-EBE1-4417-BC9D-4CD5F92BFD3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5452" y="2385650"/>
            <a:ext cx="2824355" cy="339280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5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7738676-CB36-4BE1-A9C9-0215DEEECB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45452" y="1802984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438544-38E0-4456-B973-6058B99619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03" y="671808"/>
            <a:ext cx="6041907" cy="63919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00868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F3F335-C36A-4214-BC97-BB4C9721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CCBA95-53AF-4D84-851A-583238623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8AEEC-9F28-4200-B5D7-453E32B3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D9967FE-B330-4703-9D6E-CC40B84B1030}"/>
              </a:ext>
            </a:extLst>
          </p:cNvPr>
          <p:cNvCxnSpPr>
            <a:cxnSpLocks/>
          </p:cNvCxnSpPr>
          <p:nvPr userDrawn="1"/>
        </p:nvCxnSpPr>
        <p:spPr>
          <a:xfrm>
            <a:off x="6150567" y="2200739"/>
            <a:ext cx="0" cy="34699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BC0FBFA-8000-40C6-8EF3-D30A0A48CBC5}"/>
              </a:ext>
            </a:extLst>
          </p:cNvPr>
          <p:cNvCxnSpPr>
            <a:cxnSpLocks/>
          </p:cNvCxnSpPr>
          <p:nvPr userDrawn="1"/>
        </p:nvCxnSpPr>
        <p:spPr>
          <a:xfrm flipH="1">
            <a:off x="2545167" y="3935702"/>
            <a:ext cx="7101667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2DCC767D-316F-42DA-9712-29C185B762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78036" y="1767731"/>
            <a:ext cx="1706966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DC3AF654-39ED-4B70-9A85-34D9DC793D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78035" y="5683895"/>
            <a:ext cx="1706966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3E0B0DF9-E558-439A-9B7D-4C600008B0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3792884"/>
            <a:ext cx="1706966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6BB9DF13-A501-4465-8844-F8ADFE8BED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46834" y="3792884"/>
            <a:ext cx="1706966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23EF573-9496-4229-ABB9-B58C441687E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85000" y="2740969"/>
            <a:ext cx="1929792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6C96D231-4BEB-47C0-BC89-3D69A5E0DD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59358" y="4263233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18B3BFCC-5202-4CF7-8748-EA1165299B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45805" y="5001059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0F78A8C0-E488-4B82-A881-BAF70EF5261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28224" y="4328700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9CBF7863-921B-428D-857E-AC4D195E88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64942" y="4956195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3818CA49-6F16-4527-9CE5-335D522ECAA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96547" y="2870279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A8460B-1230-475A-839A-BB0365A3D5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03" y="671807"/>
            <a:ext cx="10629597" cy="64580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74389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3D11A1-D567-4DE9-AFD4-7A6BC7C300C1}"/>
              </a:ext>
            </a:extLst>
          </p:cNvPr>
          <p:cNvSpPr/>
          <p:nvPr userDrawn="1"/>
        </p:nvSpPr>
        <p:spPr>
          <a:xfrm>
            <a:off x="4483944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398470-6F00-41F0-B63E-42C03BC992F8}"/>
              </a:ext>
            </a:extLst>
          </p:cNvPr>
          <p:cNvSpPr/>
          <p:nvPr userDrawn="1"/>
        </p:nvSpPr>
        <p:spPr>
          <a:xfrm>
            <a:off x="4489659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06A024-E68E-4F1C-887D-415804C89479}"/>
              </a:ext>
            </a:extLst>
          </p:cNvPr>
          <p:cNvSpPr/>
          <p:nvPr userDrawn="1"/>
        </p:nvSpPr>
        <p:spPr>
          <a:xfrm>
            <a:off x="8284843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3C2448-350F-482F-92C0-4F1495265933}"/>
              </a:ext>
            </a:extLst>
          </p:cNvPr>
          <p:cNvSpPr/>
          <p:nvPr userDrawn="1"/>
        </p:nvSpPr>
        <p:spPr>
          <a:xfrm>
            <a:off x="8290558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BFB613-F647-4C24-8072-6BA560C2CF35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52D8BE-09E0-4B54-871E-627BA368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158535-C39C-4032-BC07-CC7DA7456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38FD9-7569-4F67-9902-EA32B7F93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36849D09-65B8-4E5C-986A-AB5E3748D4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81350" y="1221488"/>
            <a:ext cx="5829300" cy="5378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000" cap="none" spc="100" baseline="0">
                <a:solidFill>
                  <a:schemeClr val="tx1"/>
                </a:solidFill>
                <a:latin typeface="Seaford" panose="020B0502030303020204" pitchFamily="34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AC480B-19BB-48E2-8BEF-4AA0680D32DE}"/>
              </a:ext>
            </a:extLst>
          </p:cNvPr>
          <p:cNvSpPr/>
          <p:nvPr userDrawn="1"/>
        </p:nvSpPr>
        <p:spPr>
          <a:xfrm>
            <a:off x="691513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C09E39-FAAE-43BC-8BD6-08DC89C45F5B}"/>
              </a:ext>
            </a:extLst>
          </p:cNvPr>
          <p:cNvSpPr/>
          <p:nvPr userDrawn="1"/>
        </p:nvSpPr>
        <p:spPr>
          <a:xfrm>
            <a:off x="697228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07156FBE-72BD-4A64-99F7-1ABAA272A0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3928" y="2683198"/>
            <a:ext cx="2667000" cy="6091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AEE629F-FF1D-44AE-B728-8EA70D72A3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50644" y="2683198"/>
            <a:ext cx="2667000" cy="6091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C4D74F9-C022-4D89-9C64-1A0A5FD3A6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51543" y="2683198"/>
            <a:ext cx="2667000" cy="6091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5D06BD1-5247-47AE-87C4-5720ED5AC7F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3928" y="3778623"/>
            <a:ext cx="2667000" cy="15581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D3684C2-E9CD-4A2A-993D-ABF39BD30C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50644" y="3778623"/>
            <a:ext cx="2667000" cy="15581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A960BEA5-C2B5-456D-8982-4C8A8E7EE68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51543" y="3778623"/>
            <a:ext cx="2667000" cy="15581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CDC00CA-B925-48D9-91B3-A79A59C28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81350" y="671807"/>
            <a:ext cx="5829300" cy="63919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97463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336D74-17F7-4684-B610-18AB1682D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FBB6F-A08B-41AD-8AD2-DC5AE674E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A4285-BB73-4E13-BBDF-3F14D2AD9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F28238E-356F-43CD-AA8F-3BC1FA26B6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7900" y="1172060"/>
            <a:ext cx="5829300" cy="5378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2000" cap="none" spc="100" baseline="0">
                <a:solidFill>
                  <a:schemeClr val="tx1"/>
                </a:solidFill>
                <a:latin typeface="Seaford" panose="020B0502030303020204" pitchFamily="34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50BF9B7-44D3-43B3-8650-0E38FB9F802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85497" y="2172381"/>
            <a:ext cx="4487220" cy="4487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cap="none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0A34C87-263B-4C39-95B1-6A3E78FC480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172381"/>
            <a:ext cx="5007023" cy="4487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cap="none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8FDE5E1-CA4F-47D6-B408-560DFA59D301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906463" y="2752724"/>
            <a:ext cx="5007022" cy="329247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3" name="Content Placeholder 9">
            <a:extLst>
              <a:ext uri="{FF2B5EF4-FFF2-40B4-BE49-F238E27FC236}">
                <a16:creationId xmlns:a16="http://schemas.microsoft.com/office/drawing/2014/main" id="{E8933B94-68E9-4F8A-95B3-C8A867B06FF5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6785497" y="2747768"/>
            <a:ext cx="4500041" cy="329247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9997C22C-C02E-4D5D-866A-A163E2B47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900" y="671808"/>
            <a:ext cx="5829300" cy="63919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67859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9A6EC546-1FDF-48B1-BB0F-4069A4AF6B46}"/>
              </a:ext>
            </a:extLst>
          </p:cNvPr>
          <p:cNvSpPr/>
          <p:nvPr userDrawn="1"/>
        </p:nvSpPr>
        <p:spPr>
          <a:xfrm rot="5400000">
            <a:off x="1338026" y="-868210"/>
            <a:ext cx="972645" cy="364765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8787A3-6FE4-43A8-B38B-0F6A2EF11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E0A1E-0F1E-4FFE-B209-3D9679190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999867-6933-40F9-BEA0-F30FA6975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0E72126-EBC8-4AA7-AA53-38A15FDEC6E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C44CA5E4-4215-49A0-86F5-2C4847D87E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735C1917-DDF3-4A5B-AEB9-E0FBD98EC5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D0FF36A3-BF35-4A36-ADAB-547CA8CAE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3BE85149-0E6D-4CDC-82B6-EF6894D9C9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6E8B6B5-41D1-4EC9-84EF-1989A504B7D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0F13F401-A13F-4EF3-88FC-D517D7F7BA5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4639D5D-D529-4EF5-9EF8-8C9B3715A28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45E22B01-C64B-4A03-9118-68BCAECC32F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04BA50FF-5CC3-4F90-9AA6-5942DF634BA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B3EEE7C-67C5-49ED-A602-F8E162B21A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EE91B34F-5506-49A1-8594-9259C64066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6A7D7592-A438-4BE7-82A5-188EF3B7021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70F1DE9A-9607-4D77-B1CA-EA7A15A4CA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FE726AB2-7D79-4CF4-ACA3-327A065CAA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07991841-3C5D-4E23-ACEF-AC0C7BA2866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E827F407-DC92-4E39-85F3-56B3405B23A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ADBEC4B1-A92B-4923-B3C2-44570B971C8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32CD6E05-4E76-4ADF-9FC8-4321B2B9600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40BE94-38F8-48B0-9A42-DA1A4197504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CFECD0B-5901-4EBC-92AA-3DE8CD1132D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B173BBB1-992E-4C62-B6EF-38E5859DA79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83639117-6091-4743-897D-3E5F4468CCA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B7A64542-4E5B-4701-845E-5101F87E110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0F74B4EA-4966-4ABC-8DFD-01157881B81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20679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D7536456-E749-466F-8EFA-F33D8281227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18755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A6C85040-3D7A-4FD1-B96E-3ED73836766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120620"/>
            <a:ext cx="1440088" cy="5495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966941C8-0858-4060-8F85-A63D40D0587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120620"/>
            <a:ext cx="1440088" cy="5495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B66D6339-390D-45A7-BBF7-ADB8D6A0168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120620"/>
            <a:ext cx="1440088" cy="5495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89C25EC2-6755-441D-BD59-204C60EFD6A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54752"/>
            <a:ext cx="1440088" cy="5571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5AA552AB-DFEE-4CE4-9596-F63F557FD478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54752"/>
            <a:ext cx="1440088" cy="5571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8AA79F31-661A-42DB-97E9-B3633BF6622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54752"/>
            <a:ext cx="1440088" cy="5571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71E1E5-ACAD-4ED5-AAF2-539AF0733F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71808"/>
            <a:ext cx="10515600" cy="66192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808358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DFB87B-D4AD-42B4-8993-D5BD0311C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DA0E7-08C2-442E-A8B3-F1218B69F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842E0-2E48-4C5C-9EC5-429BF2DA4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A3808EC-BC22-46D4-895E-0A67F6EE1907}"/>
              </a:ext>
            </a:extLst>
          </p:cNvPr>
          <p:cNvSpPr/>
          <p:nvPr userDrawn="1"/>
        </p:nvSpPr>
        <p:spPr>
          <a:xfrm>
            <a:off x="9393543" y="0"/>
            <a:ext cx="1855263" cy="445995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783E2FE-F5EA-4C43-BC5B-23330B11D4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5400000">
            <a:off x="8333552" y="3930709"/>
            <a:ext cx="3975244" cy="99655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78592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0F7723-F5B1-4A97-921F-93E42B12D62B}"/>
              </a:ext>
            </a:extLst>
          </p:cNvPr>
          <p:cNvSpPr/>
          <p:nvPr userDrawn="1"/>
        </p:nvSpPr>
        <p:spPr>
          <a:xfrm>
            <a:off x="4659086" y="0"/>
            <a:ext cx="753291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670FDF-6533-4E3F-94A4-2548DA2F9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DB69DE-3108-4A10-8EDD-EC2EF3F52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B337B-1B07-4B9D-9563-C5E433F83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FA44B00A-A50E-49C2-AE8C-E243734442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31913" y="671944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00A1A7F-BD7F-4CB8-A8BD-C7DDCD62C9A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94627" y="2426760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253CF9-87EA-4162-8CBD-63E10EBEB6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94627" y="2801755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F099E8E6-E766-4B5B-8E98-7D92E8F91A9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038065" y="671944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A3AC6007-1F43-4D93-842F-2E1F01D19B2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779" y="2426197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85EC4308-1195-47F4-A415-8637701ADF8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779" y="2801192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8E583185-DBE3-45E6-B367-B88C50A91CE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31913" y="3494316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0B472BE4-F051-416A-AFCF-53E847C3E54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794627" y="5249132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FF4A7512-D4D0-4D2E-A300-C5EE0AC2EC8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794627" y="5624127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1" name="Picture Placeholder 9">
            <a:extLst>
              <a:ext uri="{FF2B5EF4-FFF2-40B4-BE49-F238E27FC236}">
                <a16:creationId xmlns:a16="http://schemas.microsoft.com/office/drawing/2014/main" id="{7CBE80F1-F6E2-416E-9F4A-EBE15E0F94A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038065" y="3494316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B9A76D07-863C-4818-9D9C-99B8F83B8F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00779" y="5248569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2CAEC7-C513-41B6-9F77-3D5481F849E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00779" y="5623564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C03895-E987-4148-AB13-798D65CB7B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2238083" y="2746661"/>
            <a:ext cx="4907372" cy="107615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897451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64182B-9BBA-4B44-BC53-045107E9371D}"/>
              </a:ext>
            </a:extLst>
          </p:cNvPr>
          <p:cNvSpPr/>
          <p:nvPr userDrawn="1"/>
        </p:nvSpPr>
        <p:spPr>
          <a:xfrm>
            <a:off x="2754086" y="0"/>
            <a:ext cx="943791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DA1795-FD62-4E99-989E-A14C0571A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25EE35-717E-4E9F-A75B-366341B39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C606A6-DC50-4DDF-8621-3D530D52B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9DE112EE-5EA4-49AF-8AF9-754D30C1448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58452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63210BF0-55FD-4D41-9458-4492BAD292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74958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A739369F-4EDD-4B19-8395-084759667B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74958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A72E3657-9D29-484E-819B-67EA4ADC47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858792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3E59867B-1A93-4A9B-9C2E-AE7B5FCF510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75298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690192BD-CD3C-44D3-9A9A-8782B80F76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75298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75E378BE-4D71-48F2-BA16-CCF8158EF7E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959132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F28DC9-C26A-4D42-8BFA-540BB696E0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75638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642AD6D-085C-424D-B340-7731A4F95D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75638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3" name="Picture Placeholder 9">
            <a:extLst>
              <a:ext uri="{FF2B5EF4-FFF2-40B4-BE49-F238E27FC236}">
                <a16:creationId xmlns:a16="http://schemas.microsoft.com/office/drawing/2014/main" id="{9CD02B3D-3B05-4CE4-98EF-4772E813751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059471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758AF150-35C5-4E99-97F8-798A80E52A7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775977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B02EB253-A55A-4EC6-A5A8-ABACCF75D0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5977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6" name="Picture Placeholder 9">
            <a:extLst>
              <a:ext uri="{FF2B5EF4-FFF2-40B4-BE49-F238E27FC236}">
                <a16:creationId xmlns:a16="http://schemas.microsoft.com/office/drawing/2014/main" id="{1A02BB49-28DB-48E5-8959-D36C9840302C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758452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3C6BE33-794C-464D-886A-DB31DC137B0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74958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51088B84-C9AE-4E0F-BE0B-7691872F789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74958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EC807298-9742-4D0C-86D4-A25C5ED3069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858792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7B94081A-B2B7-439C-B7CA-91A63FB88DF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5298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875898E2-098E-4BDE-8BA8-C1D0755D7E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575298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EEB78526-379C-43C5-ABE7-2F184FC309A1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959132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FAA9378E-4336-4D84-9033-052E57D5470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675638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4AF0D6AA-392E-489E-8457-370F653057E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75638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5" name="Picture Placeholder 9">
            <a:extLst>
              <a:ext uri="{FF2B5EF4-FFF2-40B4-BE49-F238E27FC236}">
                <a16:creationId xmlns:a16="http://schemas.microsoft.com/office/drawing/2014/main" id="{515D701A-667D-41D8-B25B-72B088C7E9E4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0059471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D0AB2C67-89B8-459B-BB18-3655BA5AB35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75977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88DB254D-C387-4A49-A475-DA300A71317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75977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3C00339E-E516-47A3-98FD-7904488645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332219" y="2746661"/>
            <a:ext cx="4907372" cy="107615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10110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516B3E-BF5D-4CBE-AA15-FEAD2B0B9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C6F15C-2031-4B28-91FF-8532EFEE8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847681-AA55-4F94-8741-812FB3628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B5880F-F841-4DE6-B266-C373510AF249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88B7164-58B7-4BB5-998B-0E7F664D929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562550" y="3063183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4CB6F5B2-F117-4AD5-9C54-96006D152F1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3226739" y="3063183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60636773-D205-448C-8DD8-8BBC3AFC25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5857430" y="3063181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6CD4F0A7-B003-44EA-AD28-A4B13CCE892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 rot="16200000">
            <a:off x="8520742" y="3063180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3CEEA233-6913-4525-8B47-39C2814EEF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718C63E6-2425-4D8D-99C9-99B35F978A8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AEB3CF35-C4EC-42DA-B265-89015DF0350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36069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A1B05A3F-5647-4FA8-AAB1-0438B6F6DD1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36069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67059F7A-88D8-4E2F-A6F4-6CF5F194D54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11909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B25228C-31FC-4E25-80B1-8FAD0909BE7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11909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E3BCA350-B685-4ADC-9FC8-23180729767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04516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75319BC-EF3B-4B55-9663-E04ED5DBC8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04516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E10C144-C9A1-43BD-9C8A-183A065E24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694" y="658420"/>
            <a:ext cx="3472731" cy="66596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86022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96E7A44-0539-4C8E-ABEB-E56B131C4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29326" y="2152651"/>
            <a:ext cx="6162674" cy="29098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00CB7D0-0851-45AD-932F-0A0BD59CCB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466726"/>
            <a:ext cx="6848474" cy="6391274"/>
          </a:xfrm>
          <a:custGeom>
            <a:avLst/>
            <a:gdLst>
              <a:gd name="connsiteX0" fmla="*/ 0 w 6848474"/>
              <a:gd name="connsiteY0" fmla="*/ 0 h 6391274"/>
              <a:gd name="connsiteX1" fmla="*/ 6848474 w 6848474"/>
              <a:gd name="connsiteY1" fmla="*/ 0 h 6391274"/>
              <a:gd name="connsiteX2" fmla="*/ 6848474 w 6848474"/>
              <a:gd name="connsiteY2" fmla="*/ 1685925 h 6391274"/>
              <a:gd name="connsiteX3" fmla="*/ 6029325 w 6848474"/>
              <a:gd name="connsiteY3" fmla="*/ 1685925 h 6391274"/>
              <a:gd name="connsiteX4" fmla="*/ 6029325 w 6848474"/>
              <a:gd name="connsiteY4" fmla="*/ 4595813 h 6391274"/>
              <a:gd name="connsiteX5" fmla="*/ 6848474 w 6848474"/>
              <a:gd name="connsiteY5" fmla="*/ 4595813 h 6391274"/>
              <a:gd name="connsiteX6" fmla="*/ 6848474 w 6848474"/>
              <a:gd name="connsiteY6" fmla="*/ 6391274 h 6391274"/>
              <a:gd name="connsiteX7" fmla="*/ 0 w 6848474"/>
              <a:gd name="connsiteY7" fmla="*/ 6391274 h 639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8474" h="6391274">
                <a:moveTo>
                  <a:pt x="0" y="0"/>
                </a:moveTo>
                <a:lnTo>
                  <a:pt x="6848474" y="0"/>
                </a:lnTo>
                <a:lnTo>
                  <a:pt x="6848474" y="1685925"/>
                </a:lnTo>
                <a:lnTo>
                  <a:pt x="6029325" y="1685925"/>
                </a:lnTo>
                <a:lnTo>
                  <a:pt x="6029325" y="4595813"/>
                </a:lnTo>
                <a:lnTo>
                  <a:pt x="6848474" y="4595813"/>
                </a:lnTo>
                <a:lnTo>
                  <a:pt x="6848474" y="6391274"/>
                </a:lnTo>
                <a:lnTo>
                  <a:pt x="0" y="639127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C0B0C-9F99-4C31-993B-EB072ABAD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2CDF4-F0E3-4D07-89C6-5ABCCDDD8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BDA5F-715E-4514-9476-437B3EB01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D38E0F-D52F-4777-9D68-D30CB3B8C8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24625" y="2624137"/>
            <a:ext cx="5172075" cy="2033588"/>
          </a:xfrm>
        </p:spPr>
        <p:txBody>
          <a:bodyPr>
            <a:no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6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E083E92-8775-41F5-A992-0786A40813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92272" y="671808"/>
            <a:ext cx="3661528" cy="63919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762927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02A0C2-BC21-4E10-B50C-353B8CBD7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985" y="1057275"/>
            <a:ext cx="6015990" cy="3457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B548780-9B3B-47BB-AA7B-928FA50A6A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057275"/>
            <a:ext cx="12191999" cy="5295900"/>
          </a:xfrm>
          <a:custGeom>
            <a:avLst/>
            <a:gdLst>
              <a:gd name="connsiteX0" fmla="*/ 0 w 12191999"/>
              <a:gd name="connsiteY0" fmla="*/ 0 h 5295900"/>
              <a:gd name="connsiteX1" fmla="*/ 514985 w 12191999"/>
              <a:gd name="connsiteY1" fmla="*/ 0 h 5295900"/>
              <a:gd name="connsiteX2" fmla="*/ 514985 w 12191999"/>
              <a:gd name="connsiteY2" fmla="*/ 3457576 h 5295900"/>
              <a:gd name="connsiteX3" fmla="*/ 6530975 w 12191999"/>
              <a:gd name="connsiteY3" fmla="*/ 3457576 h 5295900"/>
              <a:gd name="connsiteX4" fmla="*/ 6530975 w 12191999"/>
              <a:gd name="connsiteY4" fmla="*/ 0 h 5295900"/>
              <a:gd name="connsiteX5" fmla="*/ 12191999 w 12191999"/>
              <a:gd name="connsiteY5" fmla="*/ 0 h 5295900"/>
              <a:gd name="connsiteX6" fmla="*/ 12191999 w 12191999"/>
              <a:gd name="connsiteY6" fmla="*/ 5295900 h 5295900"/>
              <a:gd name="connsiteX7" fmla="*/ 0 w 12191999"/>
              <a:gd name="connsiteY7" fmla="*/ 5295900 h 529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5295900">
                <a:moveTo>
                  <a:pt x="0" y="0"/>
                </a:moveTo>
                <a:lnTo>
                  <a:pt x="514985" y="0"/>
                </a:lnTo>
                <a:lnTo>
                  <a:pt x="514985" y="3457576"/>
                </a:lnTo>
                <a:lnTo>
                  <a:pt x="6530975" y="3457576"/>
                </a:lnTo>
                <a:lnTo>
                  <a:pt x="6530975" y="0"/>
                </a:lnTo>
                <a:lnTo>
                  <a:pt x="12191999" y="0"/>
                </a:lnTo>
                <a:lnTo>
                  <a:pt x="12191999" y="5295900"/>
                </a:lnTo>
                <a:lnTo>
                  <a:pt x="0" y="52959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2958E2-130A-401C-B53D-DCC769627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178FE4-D7D1-40CE-9190-C68702FED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AC4996-95A4-4EC0-BF6E-7C2FACB7C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6332CD16-89CC-43FA-B7BF-06786B4648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6354" y="1547271"/>
            <a:ext cx="5172932" cy="258127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27734DB-D9FF-4945-91EF-DB146D8348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2250" y="762308"/>
            <a:ext cx="5783657" cy="66596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969904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FB6A2A-F24A-4E64-A207-404C8CC7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0600" y="2132410"/>
            <a:ext cx="3581400" cy="23169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9E19EA-E986-4004-8C5B-712009E78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12B16-8A8E-4099-ACE3-946220C63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8AF2A-C932-41B3-957E-9888020CD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7D0C286-3FF6-4839-AE38-6F404BF056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809750" y="466725"/>
            <a:ext cx="7834312" cy="5924550"/>
          </a:xfrm>
          <a:custGeom>
            <a:avLst/>
            <a:gdLst>
              <a:gd name="connsiteX0" fmla="*/ 7834312 w 7834312"/>
              <a:gd name="connsiteY0" fmla="*/ 0 h 5924550"/>
              <a:gd name="connsiteX1" fmla="*/ 0 w 7834312"/>
              <a:gd name="connsiteY1" fmla="*/ 0 h 5924550"/>
              <a:gd name="connsiteX2" fmla="*/ 0 w 7834312"/>
              <a:gd name="connsiteY2" fmla="*/ 1665685 h 5924550"/>
              <a:gd name="connsiteX3" fmla="*/ 1033462 w 7834312"/>
              <a:gd name="connsiteY3" fmla="*/ 1665685 h 5924550"/>
              <a:gd name="connsiteX4" fmla="*/ 1033462 w 7834312"/>
              <a:gd name="connsiteY4" fmla="*/ 3982640 h 5924550"/>
              <a:gd name="connsiteX5" fmla="*/ 0 w 7834312"/>
              <a:gd name="connsiteY5" fmla="*/ 3982640 h 5924550"/>
              <a:gd name="connsiteX6" fmla="*/ 0 w 7834312"/>
              <a:gd name="connsiteY6" fmla="*/ 5924550 h 5924550"/>
              <a:gd name="connsiteX7" fmla="*/ 7834312 w 7834312"/>
              <a:gd name="connsiteY7" fmla="*/ 5924550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34312" h="5924550">
                <a:moveTo>
                  <a:pt x="7834312" y="0"/>
                </a:moveTo>
                <a:lnTo>
                  <a:pt x="0" y="0"/>
                </a:lnTo>
                <a:lnTo>
                  <a:pt x="0" y="1665685"/>
                </a:lnTo>
                <a:lnTo>
                  <a:pt x="1033462" y="1665685"/>
                </a:lnTo>
                <a:lnTo>
                  <a:pt x="1033462" y="3982640"/>
                </a:lnTo>
                <a:lnTo>
                  <a:pt x="0" y="3982640"/>
                </a:lnTo>
                <a:lnTo>
                  <a:pt x="0" y="5924550"/>
                </a:lnTo>
                <a:lnTo>
                  <a:pt x="7834312" y="59245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8038514-112A-4AE2-BA52-286C38492F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10675" y="2579352"/>
            <a:ext cx="2381250" cy="142306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C27393D-ACFC-4AC9-93A3-FE24F0D12E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129259" y="3009387"/>
            <a:ext cx="4138612" cy="56299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16349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760CB-267C-4B96-8D93-EA7752305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F8915-ABFD-4CAE-AC61-1E1B2B1C6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7218A-692D-4EB0-817E-60AFD432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D5A4AB60-E1AB-4239-BFC7-C10A235B18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700899"/>
            <a:ext cx="3281555" cy="14726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3300DCB-9114-4ADF-8664-EFDD2C7A6E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2321396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B69E913-93AE-4878-BA45-C2A83F5AC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8200" y="4683183"/>
            <a:ext cx="3281555" cy="106764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F306DC8-5642-4A13-B67A-9BF5A74DB8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4303679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C0CA179-9852-4BA8-8E7D-8C5F43775EA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65159" y="2715236"/>
            <a:ext cx="3281555" cy="14726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51735A5-9931-4467-9BBD-D622219F38F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65159" y="2335733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5467CBB-A84A-4371-9C2F-3BD7181223E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65159" y="4697520"/>
            <a:ext cx="3281555" cy="106764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E96B9F0-428C-454F-A050-D0D8E871428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65159" y="4318016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BEB11F1-0872-4500-8CBB-63D9F6BBA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089832" y="2715236"/>
            <a:ext cx="3281555" cy="14726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D1E8BAA-941F-4D25-92A6-7E9A2C3664C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9832" y="2335733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7E5E59-1A85-4D6C-9DFC-E288DD5ABE98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B2D7D-08A6-4C69-B43C-2288E5BBDA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574" y="658420"/>
            <a:ext cx="6408851" cy="66596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6917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CFDE121-67A1-407B-A6E2-D5B255A4F712}"/>
              </a:ext>
            </a:extLst>
          </p:cNvPr>
          <p:cNvSpPr/>
          <p:nvPr userDrawn="1"/>
        </p:nvSpPr>
        <p:spPr>
          <a:xfrm>
            <a:off x="1282168" y="0"/>
            <a:ext cx="1855263" cy="445995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C2B05-C32D-4F66-8BDA-0F4824844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575672" y="4121035"/>
            <a:ext cx="3337712" cy="63919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7AE0851-B0C9-475B-8AD9-7C6A141FDDE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414645" y="758825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2254E01-FD47-43F3-A74C-720A0EA4C24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4645" y="1388209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9B911B77-02F4-42D2-8639-A3F7EAFB71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4645" y="1767713"/>
            <a:ext cx="3281555" cy="11257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0FBF118A-5599-4A55-9939-8075D74851A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14645" y="3251858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66BB17E-99F0-43A3-99AA-F928695311F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4645" y="3866925"/>
            <a:ext cx="3281555" cy="42889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934F74CA-3E2F-4F3A-BE25-F8D9572179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14645" y="4248925"/>
            <a:ext cx="3281555" cy="142921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B5A383D6-9A09-46E4-8DD5-684C3B04E15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077157" y="773142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6D712C8-D0F1-407A-AAC4-D86C1FDDCD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72244" y="1388209"/>
            <a:ext cx="3281556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1C731A4-58E7-4726-BFC7-23260BCD62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2244" y="1767713"/>
            <a:ext cx="3281556" cy="11257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533CF28F-2EF0-4DE6-AD35-043AAA87EEC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072244" y="3237794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98ABB59-CA95-470C-A29D-627B16E69E8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72244" y="3866925"/>
            <a:ext cx="3281556" cy="42889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571488-55CE-40DF-84B6-A5166E2BEF9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72244" y="4248925"/>
            <a:ext cx="3281556" cy="142921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15CF3-8EFD-40BC-B749-25F401BC1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1DB08D-5054-4577-AA1B-BA9D87CF8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EF9931-2A77-46BF-822E-D503CEAF6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616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93F3E0E-712E-4821-A89E-6727BD3825A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466725"/>
            <a:ext cx="4858139" cy="5924550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4311D2-47FE-44C1-9B1C-179CAA338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DFF648-B296-4801-91A9-A6868BFA7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64D7C8-0561-4530-BCD5-AB0BB1977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50F7E33-83E1-4951-9CEC-14866D6A3C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98135" y="2759613"/>
            <a:ext cx="2824355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F01B4AA-8A2C-488B-A306-BC09BA1C66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98135" y="2176946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79840D9-3F3D-4DFB-9592-867BB8CA12E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45966" y="2759613"/>
            <a:ext cx="2595758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2DFBC7C-0887-40D8-93DA-CBE9F58B1C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845966" y="2176946"/>
            <a:ext cx="2595758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3C60B52-4450-4317-A5DF-A3E617C12A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8135" y="4712146"/>
            <a:ext cx="2824355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5F1DE6B-CBDA-40EB-A055-4FDC09ACC65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8135" y="4129479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9593E99-8D88-45AD-83AF-7F7F9AB6930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845966" y="4712146"/>
            <a:ext cx="2595758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95823CC-CA7F-4F5B-B442-48A39696933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45966" y="4129479"/>
            <a:ext cx="2595758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87501-8949-4796-90C5-50D20B54A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6411" y="941112"/>
            <a:ext cx="6074545" cy="639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367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70A3F71-78A0-4742-B701-4A1489F5A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169108"/>
            <a:ext cx="4243755" cy="20771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CB7E97A-4B46-429D-80E3-5A2E689EFA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75" y="466724"/>
            <a:ext cx="9191625" cy="6391275"/>
          </a:xfrm>
          <a:custGeom>
            <a:avLst/>
            <a:gdLst>
              <a:gd name="connsiteX0" fmla="*/ 0 w 9191625"/>
              <a:gd name="connsiteY0" fmla="*/ 0 h 6391275"/>
              <a:gd name="connsiteX1" fmla="*/ 9191625 w 9191625"/>
              <a:gd name="connsiteY1" fmla="*/ 0 h 6391275"/>
              <a:gd name="connsiteX2" fmla="*/ 9191625 w 9191625"/>
              <a:gd name="connsiteY2" fmla="*/ 6391275 h 6391275"/>
              <a:gd name="connsiteX3" fmla="*/ 0 w 9191625"/>
              <a:gd name="connsiteY3" fmla="*/ 6391275 h 6391275"/>
              <a:gd name="connsiteX4" fmla="*/ 0 w 9191625"/>
              <a:gd name="connsiteY4" fmla="*/ 4779506 h 6391275"/>
              <a:gd name="connsiteX5" fmla="*/ 1243380 w 9191625"/>
              <a:gd name="connsiteY5" fmla="*/ 4779506 h 6391275"/>
              <a:gd name="connsiteX6" fmla="*/ 1243380 w 9191625"/>
              <a:gd name="connsiteY6" fmla="*/ 2702384 h 6391275"/>
              <a:gd name="connsiteX7" fmla="*/ 0 w 9191625"/>
              <a:gd name="connsiteY7" fmla="*/ 2702384 h 639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91625" h="6391275">
                <a:moveTo>
                  <a:pt x="0" y="0"/>
                </a:moveTo>
                <a:lnTo>
                  <a:pt x="9191625" y="0"/>
                </a:lnTo>
                <a:lnTo>
                  <a:pt x="9191625" y="6391275"/>
                </a:lnTo>
                <a:lnTo>
                  <a:pt x="0" y="6391275"/>
                </a:lnTo>
                <a:lnTo>
                  <a:pt x="0" y="4779506"/>
                </a:lnTo>
                <a:lnTo>
                  <a:pt x="1243380" y="4779506"/>
                </a:lnTo>
                <a:lnTo>
                  <a:pt x="1243380" y="2702384"/>
                </a:lnTo>
                <a:lnTo>
                  <a:pt x="0" y="27023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9D5F7-4F29-467D-8261-4E075BB20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2C6787-293A-4CC2-A2D2-E2881CC61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11C36F-4448-4279-8552-28C42ECE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CCB8AC8A-361C-4A01-AEB1-112BEAC487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2133" y="3384898"/>
            <a:ext cx="3519487" cy="158839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847092-EAA4-4108-A528-108AD1F964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0518" y="2211168"/>
            <a:ext cx="5829300" cy="6620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0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CFABFC7-4108-49F4-A75A-5AB472AA2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847139"/>
            <a:ext cx="12192000" cy="116372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162CB3A-11BC-4C5C-B53D-B965CFA2B68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6725" y="466725"/>
            <a:ext cx="11258550" cy="5924550"/>
          </a:xfrm>
          <a:custGeom>
            <a:avLst/>
            <a:gdLst>
              <a:gd name="connsiteX0" fmla="*/ 0 w 11258550"/>
              <a:gd name="connsiteY0" fmla="*/ 3544135 h 5924550"/>
              <a:gd name="connsiteX1" fmla="*/ 11258550 w 11258550"/>
              <a:gd name="connsiteY1" fmla="*/ 3544135 h 5924550"/>
              <a:gd name="connsiteX2" fmla="*/ 11258550 w 11258550"/>
              <a:gd name="connsiteY2" fmla="*/ 5924550 h 5924550"/>
              <a:gd name="connsiteX3" fmla="*/ 0 w 11258550"/>
              <a:gd name="connsiteY3" fmla="*/ 5924550 h 5924550"/>
              <a:gd name="connsiteX4" fmla="*/ 0 w 11258550"/>
              <a:gd name="connsiteY4" fmla="*/ 0 h 5924550"/>
              <a:gd name="connsiteX5" fmla="*/ 11258550 w 11258550"/>
              <a:gd name="connsiteY5" fmla="*/ 0 h 5924550"/>
              <a:gd name="connsiteX6" fmla="*/ 11258550 w 11258550"/>
              <a:gd name="connsiteY6" fmla="*/ 2380414 h 5924550"/>
              <a:gd name="connsiteX7" fmla="*/ 0 w 11258550"/>
              <a:gd name="connsiteY7" fmla="*/ 2380414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58550" h="5924550">
                <a:moveTo>
                  <a:pt x="0" y="3544135"/>
                </a:moveTo>
                <a:lnTo>
                  <a:pt x="11258550" y="3544135"/>
                </a:lnTo>
                <a:lnTo>
                  <a:pt x="11258550" y="5924550"/>
                </a:lnTo>
                <a:lnTo>
                  <a:pt x="0" y="5924550"/>
                </a:lnTo>
                <a:close/>
                <a:moveTo>
                  <a:pt x="0" y="0"/>
                </a:moveTo>
                <a:lnTo>
                  <a:pt x="11258550" y="0"/>
                </a:lnTo>
                <a:lnTo>
                  <a:pt x="11258550" y="2380414"/>
                </a:lnTo>
                <a:lnTo>
                  <a:pt x="0" y="238041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9EBBDF-3A3F-40FD-9752-1D92BFAD19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9738" y="3001020"/>
            <a:ext cx="8412524" cy="938559"/>
          </a:xfrm>
        </p:spPr>
        <p:txBody>
          <a:bodyPr/>
          <a:lstStyle>
            <a:lvl1pPr algn="ctr">
              <a:defRPr sz="5000" spc="100" baseline="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62329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57E51-8279-450D-ABC2-889F91AD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F52AC3-8AAB-49A9-8BB4-9A82193F9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42EBEF-1685-466C-9FC9-D1A2D4A6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360F31D-8187-4BBF-807F-BCD7628363E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" y="466725"/>
            <a:ext cx="6096000" cy="5924550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61D3AC4-50E4-442B-88DA-99E01D461F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34200" y="2183098"/>
            <a:ext cx="4419600" cy="6420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BA1C8C7-E942-4381-8DFB-35C0D375D5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34200" y="1632228"/>
            <a:ext cx="4419600" cy="55087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619FB69F-436E-4680-805E-129656D1FC8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34200" y="3732794"/>
            <a:ext cx="4419600" cy="6420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9EEFB823-5D40-4C5F-8E5C-8DA5459631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34200" y="3181924"/>
            <a:ext cx="4419600" cy="55087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7A70DDF-2854-466D-AE9A-7AA7BF3298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34200" y="5307885"/>
            <a:ext cx="4419600" cy="6420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C6C41E82-34D6-471D-81E8-FCA62C7F22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934200" y="4757015"/>
            <a:ext cx="4419600" cy="55087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E1AE8-90BE-4DE3-93E9-B997D48FE6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13162" y="668924"/>
            <a:ext cx="6041908" cy="6420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0568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FB566-AB0F-4A84-A379-5B7A132A1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0B01EE-E344-461A-85A0-3AA7F83AA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9A25E-2DC1-49B1-A962-EFCDB81F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48D9ED-15C8-4EA0-B95F-CFD1BAF0A54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809750" y="475743"/>
            <a:ext cx="6475268" cy="5915532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EF9385-3B06-4216-9420-A91190C6B7C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91419" y="1125633"/>
            <a:ext cx="2937452" cy="11926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01ADD07-F155-4B1F-B204-2284F6999B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91419" y="746129"/>
            <a:ext cx="2937452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29012F5-57FB-4F6F-8FF8-DBA65EC1EF0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91419" y="4716842"/>
            <a:ext cx="2937452" cy="110666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F8E7E45-85D4-40EE-836F-76055F0F8E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91419" y="4337338"/>
            <a:ext cx="2937452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E315DB3C-D2E4-4310-8A18-71457CBD7A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91419" y="2964253"/>
            <a:ext cx="2937452" cy="110666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8DBA9F3-328C-4BAE-A2E1-0FBFE3A476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1419" y="2584749"/>
            <a:ext cx="2937452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7365-7137-471F-BFE9-2F6C36293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914546" y="3092260"/>
            <a:ext cx="5719734" cy="6824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73920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826315-2B7F-4C57-86AC-F861837D3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E89F0-5C7D-4785-9E27-B2AC9192E6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B7DCF-7168-4376-8641-10965E65A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98FEF-9751-417B-82B2-BBAD07665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15753"/>
            <a:ext cx="41148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7CE99-0833-4AF7-954F-3E4BD5F9C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40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kern="1200" cap="all" spc="200" baseline="0">
          <a:ln w="19050">
            <a:solidFill>
              <a:schemeClr val="accent1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jpeg"/><Relationship Id="rId7" Type="http://schemas.openxmlformats.org/officeDocument/2006/relationships/image" Target="../media/image1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image" Target="../media/image9.jpe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68">
            <a:extLst>
              <a:ext uri="{FF2B5EF4-FFF2-40B4-BE49-F238E27FC236}">
                <a16:creationId xmlns:a16="http://schemas.microsoft.com/office/drawing/2014/main" id="{A74CEF14-9F3D-49A7-B904-B4E3A7113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2272" y="671808"/>
            <a:ext cx="3661528" cy="639192"/>
          </a:xfrm>
        </p:spPr>
        <p:txBody>
          <a:bodyPr/>
          <a:lstStyle/>
          <a:p>
            <a:r>
              <a:rPr lang="en-US" dirty="0"/>
              <a:t>DOMAIN</a:t>
            </a:r>
          </a:p>
        </p:txBody>
      </p:sp>
      <p:pic>
        <p:nvPicPr>
          <p:cNvPr id="15" name="Picture Placeholder 14" descr="A close up of a nurse">
            <a:extLst>
              <a:ext uri="{FF2B5EF4-FFF2-40B4-BE49-F238E27FC236}">
                <a16:creationId xmlns:a16="http://schemas.microsoft.com/office/drawing/2014/main" id="{D67D6F18-268F-4677-BF55-4B1B9EE4BF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466726"/>
            <a:ext cx="6848474" cy="6391274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78FE74D7-D9BF-46B2-AB6D-79E819EB9A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36998" y="2761297"/>
            <a:ext cx="5172075" cy="2033588"/>
          </a:xfrm>
        </p:spPr>
        <p:txBody>
          <a:bodyPr/>
          <a:lstStyle/>
          <a:p>
            <a:r>
              <a:rPr lang="en-US" sz="6000" dirty="0"/>
              <a:t>HEALTH CARE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757BAE-6FA5-4586-884C-EE994B1527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05956-052B-4302-8116-91423E8E7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1B5EF5-D35E-4241-92D4-3A8164978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F903A1-8135-430A-E9CF-ADFF01FA9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1113" y="0"/>
            <a:ext cx="7018111" cy="69037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346D8F-9101-8B29-9DC6-949DD337CE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1113" y="22584"/>
            <a:ext cx="1763795" cy="131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750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FAD92-237D-4C12-ADBC-0E2A6CF6F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79D357-7707-E692-9229-3D2BD6DC2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0D484-73FC-5320-FB6A-8EBCD88B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2C700BD-3CA2-E2F6-24A3-86AD6F1F2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43675" y="2269650"/>
            <a:ext cx="4419600" cy="642075"/>
          </a:xfrm>
        </p:spPr>
        <p:txBody>
          <a:bodyPr/>
          <a:lstStyle/>
          <a:p>
            <a:r>
              <a:rPr lang="en-US" dirty="0" err="1"/>
              <a:t>Defnie</a:t>
            </a:r>
            <a:r>
              <a:rPr lang="en-US" dirty="0"/>
              <a:t> a Logistic Regression model.</a:t>
            </a:r>
          </a:p>
          <a:p>
            <a:r>
              <a:rPr lang="en-US" dirty="0"/>
              <a:t>Train the model on the training data.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E7D149-8276-F3D4-BFA9-C89BD42EF95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43675" y="1627996"/>
            <a:ext cx="4419600" cy="550870"/>
          </a:xfrm>
        </p:spPr>
        <p:txBody>
          <a:bodyPr/>
          <a:lstStyle/>
          <a:p>
            <a:r>
              <a:rPr lang="en-IN" b="1" dirty="0"/>
              <a:t>Model Training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3206217-150C-33EE-4A30-2D123376997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43675" y="3587073"/>
            <a:ext cx="4419600" cy="642075"/>
          </a:xfrm>
        </p:spPr>
        <p:txBody>
          <a:bodyPr/>
          <a:lstStyle/>
          <a:p>
            <a:r>
              <a:rPr lang="en-US" dirty="0"/>
              <a:t>This  focuses on prediction, you can calculate the model's accuracy on the test set using </a:t>
            </a:r>
            <a:r>
              <a:rPr lang="en-US" dirty="0" err="1"/>
              <a:t>accuracy_score</a:t>
            </a:r>
            <a:r>
              <a:rPr lang="en-US" dirty="0"/>
              <a:t> to assess its overall performance.</a:t>
            </a:r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13C2CB-A916-5E03-5897-3641B51AAF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43675" y="2911725"/>
            <a:ext cx="4419600" cy="550870"/>
          </a:xfrm>
        </p:spPr>
        <p:txBody>
          <a:bodyPr/>
          <a:lstStyle/>
          <a:p>
            <a:r>
              <a:rPr lang="en-IN" b="1" dirty="0"/>
              <a:t>Evaluation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76C4442B-EB6E-1826-06F7-5CE5B2D48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6712" y="619492"/>
            <a:ext cx="6041908" cy="642075"/>
          </a:xfrm>
        </p:spPr>
        <p:txBody>
          <a:bodyPr/>
          <a:lstStyle/>
          <a:p>
            <a:r>
              <a:rPr lang="en-IN" dirty="0"/>
              <a:t>IMPLEMENTATION</a:t>
            </a: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EA0152C9-806C-C2AD-504E-133928B59D6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7912" r="7912"/>
          <a:stretch>
            <a:fillRect/>
          </a:stretch>
        </p:blipFill>
        <p:spPr>
          <a:xfrm>
            <a:off x="0" y="466725"/>
            <a:ext cx="6096000" cy="59245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DC0B217-F82B-4FC3-5182-92F4F6352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765"/>
            <a:ext cx="1954639" cy="145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2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5CCED-18A7-A093-8A3E-0280F3C48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943545" y="2679768"/>
            <a:ext cx="5975217" cy="1060446"/>
          </a:xfrm>
        </p:spPr>
        <p:txBody>
          <a:bodyPr/>
          <a:lstStyle/>
          <a:p>
            <a:r>
              <a:rPr lang="en-IN" dirty="0"/>
              <a:t>FUTURE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DFC43-760D-19DC-CC87-9DEABFF8E44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IN" b="1" dirty="0"/>
              <a:t>DOCTOR’S LOGIN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C89EC-FE99-6B2A-0373-097C822FCC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Access to Patient Records</a:t>
            </a:r>
          </a:p>
          <a:p>
            <a:r>
              <a:rPr lang="en-IN" b="1" i="0" dirty="0">
                <a:effectLst/>
                <a:latin typeface="Söhne"/>
              </a:rPr>
              <a:t>Communication and Collaboration</a:t>
            </a:r>
          </a:p>
          <a:p>
            <a:r>
              <a:rPr lang="en-IN" b="1" i="0" dirty="0">
                <a:effectLst/>
                <a:latin typeface="Söhne"/>
              </a:rPr>
              <a:t>Decision Support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A8F0DD4-A73B-0550-5FA9-4F10CD9E22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IN" b="1" dirty="0"/>
              <a:t>LIVE MAPS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7766344-256E-62E8-0743-95BEB23F7F8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Disease Surveillance</a:t>
            </a:r>
          </a:p>
          <a:p>
            <a:r>
              <a:rPr lang="en-IN" b="1" i="0" dirty="0">
                <a:effectLst/>
                <a:latin typeface="Söhne"/>
              </a:rPr>
              <a:t>Resource Allocation</a:t>
            </a:r>
          </a:p>
          <a:p>
            <a:r>
              <a:rPr lang="en-IN" b="1" i="0" dirty="0">
                <a:effectLst/>
                <a:latin typeface="Söhne"/>
              </a:rPr>
              <a:t>Education and Awareness</a:t>
            </a:r>
            <a:endParaRPr lang="en-IN" b="1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56CE2C5-AD06-AB9E-7B75-F7774C952E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IN" b="1" dirty="0"/>
              <a:t>GENERATING REPORT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35E8F56-4B31-BE4C-03FB-1654E89107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Diagnosis</a:t>
            </a:r>
          </a:p>
          <a:p>
            <a:r>
              <a:rPr lang="en-IN" b="1" i="0" dirty="0">
                <a:effectLst/>
                <a:latin typeface="Söhne"/>
              </a:rPr>
              <a:t>Treatment Planning</a:t>
            </a:r>
          </a:p>
          <a:p>
            <a:r>
              <a:rPr lang="en-IN" b="1" i="0" dirty="0">
                <a:effectLst/>
                <a:latin typeface="Söhne"/>
              </a:rPr>
              <a:t>Monitoring Progress</a:t>
            </a:r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285DB4B-3513-BBC9-F201-88D443AF661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IN" b="1" dirty="0"/>
              <a:t>HOSPITALS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BDCDABF-CED8-36E8-6ABE-D9BC09130C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Access to Specialists</a:t>
            </a:r>
          </a:p>
          <a:p>
            <a:r>
              <a:rPr lang="en-IN" b="1" i="0" dirty="0">
                <a:effectLst/>
                <a:latin typeface="Söhne"/>
              </a:rPr>
              <a:t>Community Outreach</a:t>
            </a:r>
          </a:p>
          <a:p>
            <a:r>
              <a:rPr lang="en-IN" b="1" i="0" dirty="0">
                <a:effectLst/>
                <a:latin typeface="Söhne"/>
              </a:rPr>
              <a:t>Treatment Options</a:t>
            </a:r>
            <a:endParaRPr lang="en-IN" b="1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70B2A418-5832-4519-7621-87937AB65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3356AF25-D1BA-57AB-450D-A1617E216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926DDAF0-77C9-6427-B7FA-1E46928B5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t>11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F9EE469-8097-11AB-C86A-24A58A14A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11" y="4568223"/>
            <a:ext cx="2219836" cy="221983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D2F5C18-7C09-92DA-72C1-D246B9A7A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6717" y="20174"/>
            <a:ext cx="1922842" cy="142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558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0C435D-2232-C371-CB6E-AA12429AF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152C5A-4F8E-21CC-CBAE-92B87210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52D2F-138A-21AA-FFFD-19F09BA4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822AE6-CD36-D7CE-D818-8E869E01C5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11317B-CE49-85D0-50C0-A744513236D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2195A7-A98B-43F4-DC52-C9C833FE745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A7C2EC-C463-E44E-4C9C-785728B37B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27B635-15AA-E5E7-A8BE-E7406C40E1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473829-24BE-BF7D-BA7B-2F621ED3F76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3D9EFE5-E341-6F98-3DA4-2037C37269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2C24AC5-05F7-C942-161B-80098EA1019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795117F-9662-1972-F300-D88F10B2C4F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56754F7-6FBA-B3E5-323E-207E3EBB969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F0F0AD3-698E-ADF3-080F-01218320F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2236" y="296780"/>
            <a:ext cx="2964404" cy="665965"/>
          </a:xfrm>
        </p:spPr>
        <p:txBody>
          <a:bodyPr/>
          <a:lstStyle/>
          <a:p>
            <a:r>
              <a:rPr lang="en-IN" dirty="0"/>
              <a:t>OUTPUTS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A771479-CAE4-86CA-BCE4-3255D83D5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6124"/>
            <a:ext cx="12192000" cy="566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84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0C435D-2232-C371-CB6E-AA12429AF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152C5A-4F8E-21CC-CBAE-92B87210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52D2F-138A-21AA-FFFD-19F09BA4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822AE6-CD36-D7CE-D818-8E869E01C5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11317B-CE49-85D0-50C0-A744513236D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2195A7-A98B-43F4-DC52-C9C833FE745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A7C2EC-C463-E44E-4C9C-785728B37B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27B635-15AA-E5E7-A8BE-E7406C40E1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473829-24BE-BF7D-BA7B-2F621ED3F76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3D9EFE5-E341-6F98-3DA4-2037C37269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2C24AC5-05F7-C942-161B-80098EA1019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795117F-9662-1972-F300-D88F10B2C4F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56754F7-6FBA-B3E5-323E-207E3EBB969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F0F0AD3-698E-ADF3-080F-01218320F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2236" y="296780"/>
            <a:ext cx="2964404" cy="665965"/>
          </a:xfrm>
        </p:spPr>
        <p:txBody>
          <a:bodyPr/>
          <a:lstStyle/>
          <a:p>
            <a:r>
              <a:rPr lang="en-IN" dirty="0"/>
              <a:t>OUTPUTS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B40C420-F830-824A-97BA-C4A0DDE8D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092832"/>
            <a:ext cx="12090400" cy="576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324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0C435D-2232-C371-CB6E-AA12429AF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152C5A-4F8E-21CC-CBAE-92B87210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52D2F-138A-21AA-FFFD-19F09BA4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822AE6-CD36-D7CE-D818-8E869E01C5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11317B-CE49-85D0-50C0-A744513236D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2195A7-A98B-43F4-DC52-C9C833FE745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A7C2EC-C463-E44E-4C9C-785728B37B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27B635-15AA-E5E7-A8BE-E7406C40E1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473829-24BE-BF7D-BA7B-2F621ED3F76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3D9EFE5-E341-6F98-3DA4-2037C37269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2C24AC5-05F7-C942-161B-80098EA1019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795117F-9662-1972-F300-D88F10B2C4F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56754F7-6FBA-B3E5-323E-207E3EBB969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F0F0AD3-698E-ADF3-080F-01218320F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2236" y="296780"/>
            <a:ext cx="2964404" cy="665965"/>
          </a:xfrm>
        </p:spPr>
        <p:txBody>
          <a:bodyPr/>
          <a:lstStyle/>
          <a:p>
            <a:r>
              <a:rPr lang="en-IN" dirty="0"/>
              <a:t>OUTPUTS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B40C420-F830-824A-97BA-C4A0DDE8D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092832"/>
            <a:ext cx="12090400" cy="57651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B79179E-7688-2A3E-AB4E-460FCD91D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7169"/>
            <a:ext cx="12192000" cy="574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851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0C435D-2232-C371-CB6E-AA12429AF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152C5A-4F8E-21CC-CBAE-92B87210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52D2F-138A-21AA-FFFD-19F09BA4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822AE6-CD36-D7CE-D818-8E869E01C5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11317B-CE49-85D0-50C0-A744513236D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2195A7-A98B-43F4-DC52-C9C833FE745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A7C2EC-C463-E44E-4C9C-785728B37B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27B635-15AA-E5E7-A8BE-E7406C40E1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473829-24BE-BF7D-BA7B-2F621ED3F76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3D9EFE5-E341-6F98-3DA4-2037C37269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2C24AC5-05F7-C942-161B-80098EA1019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795117F-9662-1972-F300-D88F10B2C4F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56754F7-6FBA-B3E5-323E-207E3EBB969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F0F0AD3-698E-ADF3-080F-01218320F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2236" y="296780"/>
            <a:ext cx="2964404" cy="665965"/>
          </a:xfrm>
        </p:spPr>
        <p:txBody>
          <a:bodyPr/>
          <a:lstStyle/>
          <a:p>
            <a:r>
              <a:rPr lang="en-IN" dirty="0"/>
              <a:t>OUTPUTS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B40C420-F830-824A-97BA-C4A0DDE8D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092832"/>
            <a:ext cx="12090400" cy="57651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B79179E-7688-2A3E-AB4E-460FCD91D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7169"/>
            <a:ext cx="12192000" cy="57460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9BED466-9E9D-D282-3BC0-82CC7DC46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34414"/>
            <a:ext cx="12192000" cy="582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616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0C435D-2232-C371-CB6E-AA12429AF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152C5A-4F8E-21CC-CBAE-92B87210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52D2F-138A-21AA-FFFD-19F09BA4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822AE6-CD36-D7CE-D818-8E869E01C5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11317B-CE49-85D0-50C0-A744513236D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2195A7-A98B-43F4-DC52-C9C833FE745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A7C2EC-C463-E44E-4C9C-785728B37B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27B635-15AA-E5E7-A8BE-E7406C40E1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473829-24BE-BF7D-BA7B-2F621ED3F76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3D9EFE5-E341-6F98-3DA4-2037C37269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2C24AC5-05F7-C942-161B-80098EA1019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795117F-9662-1972-F300-D88F10B2C4F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56754F7-6FBA-B3E5-323E-207E3EBB969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F0F0AD3-698E-ADF3-080F-01218320F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2236" y="296780"/>
            <a:ext cx="2964404" cy="665965"/>
          </a:xfrm>
        </p:spPr>
        <p:txBody>
          <a:bodyPr/>
          <a:lstStyle/>
          <a:p>
            <a:r>
              <a:rPr lang="en-IN" dirty="0"/>
              <a:t>OUTPUTS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B40C420-F830-824A-97BA-C4A0DDE8D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092832"/>
            <a:ext cx="12090400" cy="57651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B79179E-7688-2A3E-AB4E-460FCD91D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7169"/>
            <a:ext cx="12192000" cy="57460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9BED466-9E9D-D282-3BC0-82CC7DC46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34414"/>
            <a:ext cx="12192000" cy="582358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83235F3-37E3-BEBB-B529-B3889AC333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14424"/>
            <a:ext cx="1219200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846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0C435D-2232-C371-CB6E-AA12429AF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152C5A-4F8E-21CC-CBAE-92B87210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52D2F-138A-21AA-FFFD-19F09BA4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822AE6-CD36-D7CE-D818-8E869E01C5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11317B-CE49-85D0-50C0-A744513236D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2195A7-A98B-43F4-DC52-C9C833FE745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A7C2EC-C463-E44E-4C9C-785728B37B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27B635-15AA-E5E7-A8BE-E7406C40E1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473829-24BE-BF7D-BA7B-2F621ED3F76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3D9EFE5-E341-6F98-3DA4-2037C37269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2C24AC5-05F7-C942-161B-80098EA1019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795117F-9662-1972-F300-D88F10B2C4F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56754F7-6FBA-B3E5-323E-207E3EBB969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F0F0AD3-698E-ADF3-080F-01218320F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2236" y="296780"/>
            <a:ext cx="2964404" cy="665965"/>
          </a:xfrm>
        </p:spPr>
        <p:txBody>
          <a:bodyPr/>
          <a:lstStyle/>
          <a:p>
            <a:r>
              <a:rPr lang="en-IN" dirty="0"/>
              <a:t>OUTPUTS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B40C420-F830-824A-97BA-C4A0DDE8D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092832"/>
            <a:ext cx="12090400" cy="57651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B79179E-7688-2A3E-AB4E-460FCD91D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7169"/>
            <a:ext cx="12192000" cy="57460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9BED466-9E9D-D282-3BC0-82CC7DC46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34414"/>
            <a:ext cx="12192000" cy="582358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83235F3-37E3-BEBB-B529-B3889AC333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14424"/>
            <a:ext cx="12192000" cy="57435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3ACDF8C-0541-5376-E850-E3048090D2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057695"/>
            <a:ext cx="12192000" cy="576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018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0C435D-2232-C371-CB6E-AA12429AF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152C5A-4F8E-21CC-CBAE-92B87210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52D2F-138A-21AA-FFFD-19F09BA4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822AE6-CD36-D7CE-D818-8E869E01C5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11317B-CE49-85D0-50C0-A744513236D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2195A7-A98B-43F4-DC52-C9C833FE745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A7C2EC-C463-E44E-4C9C-785728B37B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27B635-15AA-E5E7-A8BE-E7406C40E1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473829-24BE-BF7D-BA7B-2F621ED3F76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3D9EFE5-E341-6F98-3DA4-2037C37269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2C24AC5-05F7-C942-161B-80098EA1019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795117F-9662-1972-F300-D88F10B2C4F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56754F7-6FBA-B3E5-323E-207E3EBB969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F0F0AD3-698E-ADF3-080F-01218320F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2236" y="296780"/>
            <a:ext cx="2964404" cy="665965"/>
          </a:xfrm>
        </p:spPr>
        <p:txBody>
          <a:bodyPr/>
          <a:lstStyle/>
          <a:p>
            <a:r>
              <a:rPr lang="en-IN" dirty="0"/>
              <a:t>OUTPUTS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B40C420-F830-824A-97BA-C4A0DDE8D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092832"/>
            <a:ext cx="12090400" cy="57651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B79179E-7688-2A3E-AB4E-460FCD91D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7169"/>
            <a:ext cx="12192000" cy="57460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9BED466-9E9D-D282-3BC0-82CC7DC46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34414"/>
            <a:ext cx="12192000" cy="582358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83235F3-37E3-BEBB-B529-B3889AC333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14424"/>
            <a:ext cx="12192000" cy="57435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3ACDF8C-0541-5376-E850-E3048090D2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057695"/>
            <a:ext cx="12192000" cy="576696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882F74-7A0F-0AC8-C318-ED544DBFE9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986377"/>
            <a:ext cx="12192000" cy="586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24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Placeholder 25" descr="A doctor talking to a patient">
            <a:extLst>
              <a:ext uri="{FF2B5EF4-FFF2-40B4-BE49-F238E27FC236}">
                <a16:creationId xmlns:a16="http://schemas.microsoft.com/office/drawing/2014/main" id="{7FE1AC9B-A57B-4353-8973-F920411751F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57275"/>
            <a:ext cx="12191999" cy="5295900"/>
          </a:xfrm>
        </p:spPr>
      </p:pic>
      <p:sp>
        <p:nvSpPr>
          <p:cNvPr id="31" name="Title 30">
            <a:extLst>
              <a:ext uri="{FF2B5EF4-FFF2-40B4-BE49-F238E27FC236}">
                <a16:creationId xmlns:a16="http://schemas.microsoft.com/office/drawing/2014/main" id="{BA3B1DAF-0A47-4D59-9DC4-7431D6656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CONCLUSION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FA678B9-627C-49D9-B624-2E3548C96F0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6354" y="1547271"/>
            <a:ext cx="5172932" cy="258127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This project demonstrated the application of logistic regression for breast cancer prediction using a well-known breast cancer dataset.</a:t>
            </a:r>
          </a:p>
          <a:p>
            <a:r>
              <a:rPr lang="en-US" dirty="0"/>
              <a:t>The model achieved an accuracy of 97.37% on the test set, indicating its potential to classify breast cancer diagnoses.</a:t>
            </a:r>
          </a:p>
          <a:p>
            <a:r>
              <a:rPr lang="en-US" dirty="0"/>
              <a:t>Logistic regression offers interpretability, allowing us to understand the contribution of each feature to the model's predictions.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90BED3-A8E4-4AF4-9D86-BF7D33CA69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8AE6D0-8ACF-4881-93B5-5304094DB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73321-CCC9-4D70-837F-ED5C0E7B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F64DBB-47B9-1712-C2F2-D481B89CF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4641" y="0"/>
            <a:ext cx="2127359" cy="158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055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two people holding hands">
            <a:extLst>
              <a:ext uri="{FF2B5EF4-FFF2-40B4-BE49-F238E27FC236}">
                <a16:creationId xmlns:a16="http://schemas.microsoft.com/office/drawing/2014/main" id="{E41FFEB7-5147-4211-9DEE-48A580FDD9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6725" y="466725"/>
            <a:ext cx="11258550" cy="5924550"/>
          </a:xfr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49020275-58F0-4491-8E8A-0A2AD5ED9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940" y="5489855"/>
            <a:ext cx="4270248" cy="640080"/>
          </a:xfrm>
        </p:spPr>
        <p:txBody>
          <a:bodyPr>
            <a:noAutofit/>
          </a:bodyPr>
          <a:lstStyle/>
          <a:p>
            <a:r>
              <a:rPr lang="en-US" dirty="0"/>
              <a:t>BREAST CANCER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1A5B04-2A0C-49EF-AC0E-822E3C090B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60921" y="6176266"/>
            <a:ext cx="4270159" cy="33924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​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A953B5C-7CBB-2208-C812-77F507983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724" y="466726"/>
            <a:ext cx="11258549" cy="639127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CFA6720-E6A3-0222-CA0A-F50A91327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127359" cy="158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68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8562E7-B514-CEF9-2CCE-7676F7A6D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" y="3001020"/>
            <a:ext cx="7232904" cy="938559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449F02-713D-8B95-78EC-B6C389000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816" y="0"/>
            <a:ext cx="56631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710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 Placeholder 124">
            <a:extLst>
              <a:ext uri="{FF2B5EF4-FFF2-40B4-BE49-F238E27FC236}">
                <a16:creationId xmlns:a16="http://schemas.microsoft.com/office/drawing/2014/main" id="{24A06C02-7294-4961-8375-FFBAE150C3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4719" y="2160929"/>
            <a:ext cx="3791874" cy="598950"/>
          </a:xfrm>
        </p:spPr>
        <p:txBody>
          <a:bodyPr/>
          <a:lstStyle/>
          <a:p>
            <a:r>
              <a:rPr lang="en-US" sz="2000" dirty="0">
                <a:solidFill>
                  <a:srgbClr val="002060"/>
                </a:solidFill>
              </a:rPr>
              <a:t>domain</a:t>
            </a:r>
          </a:p>
        </p:txBody>
      </p:sp>
      <p:sp>
        <p:nvSpPr>
          <p:cNvPr id="124" name="Text Placeholder 123">
            <a:extLst>
              <a:ext uri="{FF2B5EF4-FFF2-40B4-BE49-F238E27FC236}">
                <a16:creationId xmlns:a16="http://schemas.microsoft.com/office/drawing/2014/main" id="{3190266D-0F33-45C1-99B6-88C3D275AB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5013" y="2707029"/>
            <a:ext cx="3418393" cy="2560852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/>
              <a:t>Health Care</a:t>
            </a:r>
          </a:p>
          <a:p>
            <a:endParaRPr lang="en-US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i="0" dirty="0">
                <a:effectLst/>
                <a:latin typeface="Söhne"/>
              </a:rPr>
              <a:t>Healthcare is a fundamental aspect of society, encompassing a range of services aimed at promoting, maintaining, and restoring health. </a:t>
            </a:r>
            <a:endParaRPr lang="en-US" sz="16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</p:txBody>
      </p:sp>
      <p:sp>
        <p:nvSpPr>
          <p:cNvPr id="129" name="Text Placeholder 128">
            <a:extLst>
              <a:ext uri="{FF2B5EF4-FFF2-40B4-BE49-F238E27FC236}">
                <a16:creationId xmlns:a16="http://schemas.microsoft.com/office/drawing/2014/main" id="{24CA3500-51E5-4AF6-9AE0-8124B5B6ECF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65159" y="2335733"/>
            <a:ext cx="3281555" cy="426393"/>
          </a:xfrm>
        </p:spPr>
        <p:txBody>
          <a:bodyPr/>
          <a:lstStyle/>
          <a:p>
            <a:r>
              <a:rPr lang="en-US" sz="2000" dirty="0">
                <a:solidFill>
                  <a:srgbClr val="002060"/>
                </a:solidFill>
              </a:rPr>
              <a:t>PROBLEM STATEMENT</a:t>
            </a:r>
          </a:p>
        </p:txBody>
      </p:sp>
      <p:sp>
        <p:nvSpPr>
          <p:cNvPr id="128" name="Text Placeholder 127">
            <a:extLst>
              <a:ext uri="{FF2B5EF4-FFF2-40B4-BE49-F238E27FC236}">
                <a16:creationId xmlns:a16="http://schemas.microsoft.com/office/drawing/2014/main" id="{22FD1740-CC8B-4FB4-8039-C542AFD0838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65159" y="2715236"/>
            <a:ext cx="3490121" cy="2560852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900" b="1" dirty="0"/>
              <a:t>BREAST CANCER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700" b="1" i="0" dirty="0">
                <a:effectLst/>
                <a:latin typeface="Söhne"/>
              </a:rPr>
              <a:t>Develop innovative solutions to enhance early detection, accurate diagnosis, and personalized treatment of breast cancer, ultimately improving patient outcomes and survival rates.</a:t>
            </a:r>
            <a:endParaRPr lang="en-US" sz="1700"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B1AADE-B19E-418B-8245-970830BD4D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AE4C98-8D28-4E84-B804-8E35BF3EC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D3070C3-39D5-97FB-3A98-1B975D6EC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530352"/>
            <a:ext cx="8979408" cy="1252728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Embracing the Fight Against Breast Cancer</a:t>
            </a:r>
            <a:endParaRPr lang="en-IN" dirty="0">
              <a:solidFill>
                <a:srgbClr val="C00000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AF24937-09F8-AAC4-3CF4-64858A96D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7033" y="2660164"/>
            <a:ext cx="2956984" cy="209314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B1E324B-6809-DCE9-5EAA-73E62516E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297" y="62133"/>
            <a:ext cx="2127359" cy="158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619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96">
            <a:extLst>
              <a:ext uri="{FF2B5EF4-FFF2-40B4-BE49-F238E27FC236}">
                <a16:creationId xmlns:a16="http://schemas.microsoft.com/office/drawing/2014/main" id="{65DB651D-EA46-4121-BBE6-8CF22F955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 the team</a:t>
            </a:r>
          </a:p>
        </p:txBody>
      </p:sp>
      <p:pic>
        <p:nvPicPr>
          <p:cNvPr id="41" name="Picture Placeholder 40" descr="A headshot of a team member">
            <a:extLst>
              <a:ext uri="{FF2B5EF4-FFF2-40B4-BE49-F238E27FC236}">
                <a16:creationId xmlns:a16="http://schemas.microsoft.com/office/drawing/2014/main" id="{123EEB3A-4BCA-4C14-9996-7ACEFE46C64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1913" y="671944"/>
            <a:ext cx="2013133" cy="1697455"/>
          </a:xfrm>
        </p:spPr>
      </p:pic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6B7199E4-BA6F-4E67-BC55-8BDB0ADBFB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94627" y="2426760"/>
            <a:ext cx="2487705" cy="411277"/>
          </a:xfrm>
        </p:spPr>
        <p:txBody>
          <a:bodyPr/>
          <a:lstStyle/>
          <a:p>
            <a:r>
              <a:rPr lang="en-US" dirty="0"/>
              <a:t>2110030032​​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2F36942-A720-4C06-A21B-D46044F079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627" y="2801755"/>
            <a:ext cx="2487705" cy="435631"/>
          </a:xfrm>
        </p:spPr>
        <p:txBody>
          <a:bodyPr/>
          <a:lstStyle/>
          <a:p>
            <a:r>
              <a:rPr lang="en-US" dirty="0"/>
              <a:t>DEVINEEDI NEHA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71B01658-25FD-4B62-9F7D-D3D9C8EDFEE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94627" y="5249132"/>
            <a:ext cx="2487705" cy="411277"/>
          </a:xfrm>
        </p:spPr>
        <p:txBody>
          <a:bodyPr>
            <a:normAutofit/>
          </a:bodyPr>
          <a:lstStyle/>
          <a:p>
            <a:r>
              <a:rPr lang="en-US" dirty="0"/>
              <a:t>2110030315​​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4BFCA8AB-26B0-4494-A3F9-3346DE17B44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794627" y="5624127"/>
            <a:ext cx="2487705" cy="435631"/>
          </a:xfrm>
        </p:spPr>
        <p:txBody>
          <a:bodyPr>
            <a:normAutofit/>
          </a:bodyPr>
          <a:lstStyle/>
          <a:p>
            <a:r>
              <a:rPr lang="en-US" dirty="0"/>
              <a:t>V.AISHWARYA</a:t>
            </a:r>
          </a:p>
        </p:txBody>
      </p:sp>
      <p:pic>
        <p:nvPicPr>
          <p:cNvPr id="43" name="Picture Placeholder 42" descr="A headshot of a team member">
            <a:extLst>
              <a:ext uri="{FF2B5EF4-FFF2-40B4-BE49-F238E27FC236}">
                <a16:creationId xmlns:a16="http://schemas.microsoft.com/office/drawing/2014/main" id="{84E9F226-0E51-45D4-8EDA-AA612E970DC1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38065" y="671944"/>
            <a:ext cx="2013133" cy="1697455"/>
          </a:xfrm>
        </p:spPr>
      </p:pic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DFE05130-C3F9-489F-BA8F-82D8AF5FAAB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800779" y="2426197"/>
            <a:ext cx="2487705" cy="411277"/>
          </a:xfrm>
        </p:spPr>
        <p:txBody>
          <a:bodyPr>
            <a:normAutofit/>
          </a:bodyPr>
          <a:lstStyle/>
          <a:p>
            <a:r>
              <a:rPr lang="en-US" dirty="0"/>
              <a:t>2110030014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AEBFC424-FB0F-4484-92B6-F37177303C3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800779" y="2801192"/>
            <a:ext cx="2487705" cy="435631"/>
          </a:xfrm>
        </p:spPr>
        <p:txBody>
          <a:bodyPr>
            <a:normAutofit/>
          </a:bodyPr>
          <a:lstStyle/>
          <a:p>
            <a:r>
              <a:rPr lang="en-US" dirty="0"/>
              <a:t>G.HARITHA MAITHREYEE</a:t>
            </a:r>
          </a:p>
        </p:txBody>
      </p:sp>
      <p:pic>
        <p:nvPicPr>
          <p:cNvPr id="47" name="Picture Placeholder 46" descr="A headshot of a team member">
            <a:extLst>
              <a:ext uri="{FF2B5EF4-FFF2-40B4-BE49-F238E27FC236}">
                <a16:creationId xmlns:a16="http://schemas.microsoft.com/office/drawing/2014/main" id="{FAF3DC94-1ECD-473B-85EA-8792EFB137A1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38065" y="3494316"/>
            <a:ext cx="2013133" cy="1697455"/>
          </a:xfrm>
        </p:spPr>
      </p:pic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73602E49-BDA6-4D83-ACA1-219CB1BD569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800779" y="5248569"/>
            <a:ext cx="2487705" cy="411277"/>
          </a:xfrm>
        </p:spPr>
        <p:txBody>
          <a:bodyPr>
            <a:normAutofit/>
          </a:bodyPr>
          <a:lstStyle/>
          <a:p>
            <a:r>
              <a:rPr lang="en-US" dirty="0"/>
              <a:t>2110030324​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66865032-D666-40B2-8E54-86DCBA66FAE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800779" y="5623564"/>
            <a:ext cx="2487705" cy="435631"/>
          </a:xfrm>
        </p:spPr>
        <p:txBody>
          <a:bodyPr>
            <a:normAutofit/>
          </a:bodyPr>
          <a:lstStyle/>
          <a:p>
            <a:r>
              <a:rPr lang="en-US" dirty="0"/>
              <a:t>CH.NAVYA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28E622-6E76-4C60-82FA-E4FFF304C0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4B0104-D652-4D7F-B8D6-6D7F062C7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41187-A117-455B-ACA3-DC0B2F1EA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406D03-C761-7B2B-3DC0-C0DFFE06B4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09" y="1646957"/>
            <a:ext cx="4288536" cy="44801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2DED0D-0A33-2505-20CE-D54F540083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09" y="0"/>
            <a:ext cx="2127359" cy="15812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1B57773-C56D-B80F-A8BA-19B91239D7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38065" y="647179"/>
            <a:ext cx="2013132" cy="16974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2FBB278-9315-F19E-41B3-89EDB16A55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31913" y="671943"/>
            <a:ext cx="2013133" cy="175425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8067DEE-4F2A-9486-E4B0-C9A82E7960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38065" y="609707"/>
            <a:ext cx="2013132" cy="177901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A585F29-5210-A049-4FF2-08ABEA3AA75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38066" y="3212469"/>
            <a:ext cx="2013132" cy="1954537"/>
          </a:xfrm>
          <a:prstGeom prst="rect">
            <a:avLst/>
          </a:prstGeom>
        </p:spPr>
      </p:pic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658D1C3-1489-C5EB-EF23-5C3C5578A477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36B245A-741C-C8FD-981D-3B4CFEF906B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83998" y="3146727"/>
            <a:ext cx="2023639" cy="208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58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44">
            <a:extLst>
              <a:ext uri="{FF2B5EF4-FFF2-40B4-BE49-F238E27FC236}">
                <a16:creationId xmlns:a16="http://schemas.microsoft.com/office/drawing/2014/main" id="{C1422C90-427C-4AD4-97AD-6B9853B23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00080"/>
                </a:solidFill>
              </a:rPr>
              <a:t>INTRODUCTION</a:t>
            </a:r>
            <a:r>
              <a:rPr lang="en-US" dirty="0"/>
              <a:t>:</a:t>
            </a:r>
          </a:p>
        </p:txBody>
      </p:sp>
      <p:pic>
        <p:nvPicPr>
          <p:cNvPr id="17" name="Picture Placeholder 16" descr="A person holding a baby while a doctor listens to their heart">
            <a:extLst>
              <a:ext uri="{FF2B5EF4-FFF2-40B4-BE49-F238E27FC236}">
                <a16:creationId xmlns:a16="http://schemas.microsoft.com/office/drawing/2014/main" id="{CB1FCAEC-7B83-4519-9EF3-BA0E904C31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1809750" y="475743"/>
            <a:ext cx="5194554" cy="5915532"/>
          </a:xfrm>
        </p:spPr>
      </p:pic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8221D68-CEED-411C-AC3A-7A72C437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46664" y="1125172"/>
            <a:ext cx="4303376" cy="5092748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Breast cancer is a significant health concern worldwide, affecting millions of individuals each year.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 Accurately diagnosing breast cancer is challenging due to the variability in tumor characteristics and the potential for false positives or false negatives.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Breast cancer diagnosis involves analyzing various factors such as tumor size, shape, and behavior, which can be complex and require expertise.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/>
              <a:t>Inaccurate diagnosis can lead to delayed treatment, unnecessary interventions, and adverse outcomes for patients.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3A22B3-849F-4C06-8221-BA818B212E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0FD375-4201-4035-9B0E-0E78EA549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FA8E79-2231-42DD-834F-F399CC7D1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E0A4C85-6B94-A451-C624-939E34194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1" y="475743"/>
            <a:ext cx="5194554" cy="590651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4AD6F08-28E8-24B1-C205-AC2431839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127359" cy="158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646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Placeholder 23" descr="A close-up of a stethoscope">
            <a:extLst>
              <a:ext uri="{FF2B5EF4-FFF2-40B4-BE49-F238E27FC236}">
                <a16:creationId xmlns:a16="http://schemas.microsoft.com/office/drawing/2014/main" id="{DD2F3F3D-99FE-4AB9-BE87-81D580BFC2E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1" y="466725"/>
            <a:ext cx="6096000" cy="5924550"/>
          </a:xfrm>
        </p:spPr>
      </p:pic>
      <p:sp>
        <p:nvSpPr>
          <p:cNvPr id="45" name="Title 44">
            <a:extLst>
              <a:ext uri="{FF2B5EF4-FFF2-40B4-BE49-F238E27FC236}">
                <a16:creationId xmlns:a16="http://schemas.microsoft.com/office/drawing/2014/main" id="{56DDD3FB-981D-46B3-9DF6-1D5D6429B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032" y="490740"/>
            <a:ext cx="6501383" cy="642075"/>
          </a:xfrm>
        </p:spPr>
        <p:txBody>
          <a:bodyPr/>
          <a:lstStyle/>
          <a:p>
            <a:r>
              <a:rPr lang="en-US" dirty="0">
                <a:solidFill>
                  <a:srgbClr val="A50021"/>
                </a:solidFill>
              </a:rPr>
              <a:t>PROBLEM</a:t>
            </a:r>
            <a:r>
              <a:rPr lang="en-US" dirty="0"/>
              <a:t> </a:t>
            </a:r>
            <a:r>
              <a:rPr lang="en-US" dirty="0">
                <a:solidFill>
                  <a:srgbClr val="A50021"/>
                </a:solidFill>
              </a:rPr>
              <a:t>STATEMENT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321A7BC-BAD6-4CBA-9AD5-2AD73F8A42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36792" y="1325880"/>
            <a:ext cx="5017008" cy="4910328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/>
              <a:t>Embracing the Fight Against Breast Cancer,' we aim to redefine the landscape of breast cancer detection through cutting-edge data-driven methodologies.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/>
              <a:t>By harnessing the power of machine learning algorithms and advanced data analytics, our goal is to develop a highly accurate and efficient system for early detection of breast cancer.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/>
              <a:t> Early detection significantly improves breast cancer prognosis by enabling timely treatment initiation when the disease is more manageable.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/>
          </a:p>
        </p:txBody>
      </p:sp>
      <p:sp>
        <p:nvSpPr>
          <p:cNvPr id="20" name="Date Placeholder 19">
            <a:extLst>
              <a:ext uri="{FF2B5EF4-FFF2-40B4-BE49-F238E27FC236}">
                <a16:creationId xmlns:a16="http://schemas.microsoft.com/office/drawing/2014/main" id="{809A94BE-80ED-4291-814B-FD0FF1BD18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94EE481C-D029-498C-ADD0-63AB510C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D83D237B-5C8E-4573-85F9-91EC63F3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431EEFF-FFBE-C937-2FF3-27485B044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7680"/>
            <a:ext cx="6096000" cy="6096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9D316BE-BDEE-9558-749E-AC4FDBCB2D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1920240" cy="142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1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 Placeholder 105">
            <a:extLst>
              <a:ext uri="{FF2B5EF4-FFF2-40B4-BE49-F238E27FC236}">
                <a16:creationId xmlns:a16="http://schemas.microsoft.com/office/drawing/2014/main" id="{F602BA9F-64DF-443C-A15D-FB8E9129F1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248912" y="1435535"/>
            <a:ext cx="3462528" cy="600075"/>
          </a:xfrm>
        </p:spPr>
        <p:txBody>
          <a:bodyPr/>
          <a:lstStyle/>
          <a:p>
            <a:r>
              <a:rPr lang="en-US" dirty="0"/>
              <a:t>STEP 1: </a:t>
            </a:r>
            <a:r>
              <a:rPr lang="en-US" dirty="0">
                <a:solidFill>
                  <a:srgbClr val="C00000"/>
                </a:solidFill>
              </a:rPr>
              <a:t>DATASET COLLECTION</a:t>
            </a:r>
          </a:p>
        </p:txBody>
      </p:sp>
      <p:sp>
        <p:nvSpPr>
          <p:cNvPr id="102" name="Text Placeholder 101">
            <a:extLst>
              <a:ext uri="{FF2B5EF4-FFF2-40B4-BE49-F238E27FC236}">
                <a16:creationId xmlns:a16="http://schemas.microsoft.com/office/drawing/2014/main" id="{87C9F3E7-849D-4701-91D9-6C693FCDFD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14645" y="2067536"/>
            <a:ext cx="3281555" cy="123254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Collect accurate data set to meet the above requirements.</a:t>
            </a:r>
          </a:p>
        </p:txBody>
      </p:sp>
      <p:sp>
        <p:nvSpPr>
          <p:cNvPr id="108" name="Text Placeholder 107">
            <a:extLst>
              <a:ext uri="{FF2B5EF4-FFF2-40B4-BE49-F238E27FC236}">
                <a16:creationId xmlns:a16="http://schemas.microsoft.com/office/drawing/2014/main" id="{F91A931F-104A-4201-B572-DEAC49B6EA5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233673" y="3943484"/>
            <a:ext cx="3462527" cy="457947"/>
          </a:xfrm>
        </p:spPr>
        <p:txBody>
          <a:bodyPr/>
          <a:lstStyle/>
          <a:p>
            <a:r>
              <a:rPr lang="en-US" dirty="0"/>
              <a:t>STEP 3</a:t>
            </a:r>
            <a:r>
              <a:rPr lang="en-US" dirty="0">
                <a:solidFill>
                  <a:srgbClr val="C00000"/>
                </a:solidFill>
              </a:rPr>
              <a:t>: Logistic Regression Model</a:t>
            </a:r>
          </a:p>
        </p:txBody>
      </p:sp>
      <p:sp>
        <p:nvSpPr>
          <p:cNvPr id="104" name="Text Placeholder 103">
            <a:extLst>
              <a:ext uri="{FF2B5EF4-FFF2-40B4-BE49-F238E27FC236}">
                <a16:creationId xmlns:a16="http://schemas.microsoft.com/office/drawing/2014/main" id="{7A039369-92B6-432F-B823-6AAFAC1191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14645" y="4505586"/>
            <a:ext cx="3281555" cy="142921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Model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Predictive Accuracy</a:t>
            </a:r>
          </a:p>
        </p:txBody>
      </p:sp>
      <p:sp>
        <p:nvSpPr>
          <p:cNvPr id="107" name="Text Placeholder 106">
            <a:extLst>
              <a:ext uri="{FF2B5EF4-FFF2-40B4-BE49-F238E27FC236}">
                <a16:creationId xmlns:a16="http://schemas.microsoft.com/office/drawing/2014/main" id="{EE7D047E-59C2-45CD-92F2-D40EC13396D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72244" y="1388209"/>
            <a:ext cx="3281556" cy="426393"/>
          </a:xfrm>
        </p:spPr>
        <p:txBody>
          <a:bodyPr/>
          <a:lstStyle/>
          <a:p>
            <a:r>
              <a:rPr lang="en-US" dirty="0"/>
              <a:t>STEP 2: </a:t>
            </a:r>
            <a:r>
              <a:rPr lang="en-US" dirty="0">
                <a:solidFill>
                  <a:srgbClr val="C00000"/>
                </a:solidFill>
              </a:rPr>
              <a:t>PREPROCESSING</a:t>
            </a:r>
          </a:p>
        </p:txBody>
      </p:sp>
      <p:sp>
        <p:nvSpPr>
          <p:cNvPr id="103" name="Text Placeholder 102">
            <a:extLst>
              <a:ext uri="{FF2B5EF4-FFF2-40B4-BE49-F238E27FC236}">
                <a16:creationId xmlns:a16="http://schemas.microsoft.com/office/drawing/2014/main" id="{646AF0A1-85BB-4AA7-A21D-31E3ACA4E4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72244" y="1767713"/>
            <a:ext cx="3281556" cy="112574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Handling Missing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Feature Scaling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Training and Testing Sets</a:t>
            </a:r>
          </a:p>
        </p:txBody>
      </p:sp>
      <p:sp>
        <p:nvSpPr>
          <p:cNvPr id="109" name="Text Placeholder 108">
            <a:extLst>
              <a:ext uri="{FF2B5EF4-FFF2-40B4-BE49-F238E27FC236}">
                <a16:creationId xmlns:a16="http://schemas.microsoft.com/office/drawing/2014/main" id="{E3A6F092-A0CA-42CA-9DCB-8C68F03ADE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072244" y="3820034"/>
            <a:ext cx="3281556" cy="428891"/>
          </a:xfrm>
        </p:spPr>
        <p:txBody>
          <a:bodyPr/>
          <a:lstStyle/>
          <a:p>
            <a:r>
              <a:rPr lang="en-US" dirty="0"/>
              <a:t>STEP 4: </a:t>
            </a:r>
            <a:r>
              <a:rPr lang="en-US" dirty="0">
                <a:solidFill>
                  <a:srgbClr val="C00000"/>
                </a:solidFill>
              </a:rPr>
              <a:t>User Interaction</a:t>
            </a:r>
          </a:p>
        </p:txBody>
      </p:sp>
      <p:sp>
        <p:nvSpPr>
          <p:cNvPr id="105" name="Text Placeholder 104">
            <a:extLst>
              <a:ext uri="{FF2B5EF4-FFF2-40B4-BE49-F238E27FC236}">
                <a16:creationId xmlns:a16="http://schemas.microsoft.com/office/drawing/2014/main" id="{649F134A-1B56-4E11-A372-68E33FEC1E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72244" y="4248925"/>
            <a:ext cx="3281556" cy="142921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Input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Simulation After Result</a:t>
            </a:r>
          </a:p>
          <a:p>
            <a:r>
              <a:rPr lang="en-US" sz="1600" dirty="0"/>
              <a:t>      PET,CA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User-Friendly Interface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98B4C9-559E-4482-B57E-1FC2E444F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AD95C1-F665-4F74-A306-5BD09EA20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C6252-4303-4C45-9EC4-303A08CB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A78A9C5-F01F-7875-DE54-B6774E29A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086292" y="2915610"/>
            <a:ext cx="6336911" cy="1274822"/>
          </a:xfrm>
        </p:spPr>
        <p:txBody>
          <a:bodyPr/>
          <a:lstStyle/>
          <a:p>
            <a:r>
              <a:rPr lang="en-IN" dirty="0">
                <a:solidFill>
                  <a:srgbClr val="FF3399"/>
                </a:solidFill>
              </a:rPr>
              <a:t>SOLUTION</a:t>
            </a:r>
            <a:r>
              <a:rPr lang="en-IN" dirty="0"/>
              <a:t> </a:t>
            </a:r>
            <a:r>
              <a:rPr lang="en-IN" dirty="0">
                <a:solidFill>
                  <a:srgbClr val="FF3399"/>
                </a:solidFill>
              </a:rPr>
              <a:t>BREAKDOWNN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14711BC-277D-1480-3E09-C195F8241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39" y="4689616"/>
            <a:ext cx="1500674" cy="192899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55DCFC0-2C37-F984-7E2D-7D09254E6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7584" y="53961"/>
            <a:ext cx="1721975" cy="127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74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8A598A-06FD-432A-889F-8AB629A5BE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B7BC7A-6966-402B-B6D1-D650CA0F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D9679C-0ECA-4D9C-8BCA-A8E870679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B8E3A6F-FAD5-4EAB-A050-6ED2FB78FB2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2133" y="3384898"/>
            <a:ext cx="3519487" cy="1588392"/>
          </a:xfrm>
        </p:spPr>
        <p:txBody>
          <a:bodyPr/>
          <a:lstStyle/>
          <a:p>
            <a:r>
              <a:rPr lang="en-ZA" dirty="0"/>
              <a:t>This  is the flow chart for solution breakdown.</a:t>
            </a:r>
            <a:endParaRPr lang="en-US" dirty="0"/>
          </a:p>
        </p:txBody>
      </p:sp>
      <p:sp>
        <p:nvSpPr>
          <p:cNvPr id="25" name="Title 24">
            <a:extLst>
              <a:ext uri="{FF2B5EF4-FFF2-40B4-BE49-F238E27FC236}">
                <a16:creationId xmlns:a16="http://schemas.microsoft.com/office/drawing/2014/main" id="{71B9304F-AE92-4F6B-85E5-32A85A55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25218"/>
            <a:ext cx="5829300" cy="662096"/>
          </a:xfrm>
        </p:spPr>
        <p:txBody>
          <a:bodyPr/>
          <a:lstStyle/>
          <a:p>
            <a:r>
              <a:rPr lang="en-US" dirty="0"/>
              <a:t>FLOW CHART: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5A39B9-B664-5E87-F63A-8B3081F2D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386" y="1"/>
            <a:ext cx="3288090" cy="67214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AD3681-3956-EF61-C7BA-DA5878B42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200" y="0"/>
            <a:ext cx="2127359" cy="158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365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ECDDDF-D6B1-37FF-7D01-6F2964E1E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6B30C2-C825-1EA6-A50A-F5E79FCF1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DA31-E38A-7D9D-5B74-6A2A248BD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CACE903-A6AA-AA43-ECF7-5320D1D1BF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793AAB1-91AC-4E2A-E6C6-1FE93154FE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00800" y="1855978"/>
            <a:ext cx="5295900" cy="1325946"/>
          </a:xfrm>
        </p:spPr>
        <p:txBody>
          <a:bodyPr/>
          <a:lstStyle/>
          <a:p>
            <a:r>
              <a:rPr lang="en-IN" dirty="0"/>
              <a:t> Necessary libraries like pandas for data manipulation, scikit-learn for training-testing splitting, scaling, model building and evaluation (</a:t>
            </a:r>
            <a:r>
              <a:rPr lang="en-IN" dirty="0" err="1"/>
              <a:t>train_test_split</a:t>
            </a:r>
            <a:r>
              <a:rPr lang="en-IN" dirty="0"/>
              <a:t>, </a:t>
            </a:r>
            <a:r>
              <a:rPr lang="en-IN" dirty="0" err="1"/>
              <a:t>StandardScaler</a:t>
            </a:r>
            <a:r>
              <a:rPr lang="en-IN" dirty="0"/>
              <a:t>, </a:t>
            </a:r>
            <a:r>
              <a:rPr lang="en-IN" dirty="0" err="1"/>
              <a:t>LogisticRegression</a:t>
            </a:r>
            <a:r>
              <a:rPr lang="en-IN" dirty="0"/>
              <a:t>, </a:t>
            </a:r>
            <a:r>
              <a:rPr lang="en-IN" dirty="0" err="1"/>
              <a:t>accuracy_score</a:t>
            </a:r>
            <a:r>
              <a:rPr lang="en-IN" dirty="0"/>
              <a:t>), and NumPy for numerical operations.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55F953F-B9CF-B650-DBBC-9941712F51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34125" y="1244000"/>
            <a:ext cx="4419600" cy="550870"/>
          </a:xfrm>
        </p:spPr>
        <p:txBody>
          <a:bodyPr/>
          <a:lstStyle/>
          <a:p>
            <a:r>
              <a:rPr lang="en-IN" b="1" dirty="0"/>
              <a:t>Import Libraries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5415B5D-ABC5-D4D5-C923-D7E4D1F9104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505575" y="3793902"/>
            <a:ext cx="4419600" cy="642075"/>
          </a:xfrm>
        </p:spPr>
        <p:txBody>
          <a:bodyPr/>
          <a:lstStyle/>
          <a:p>
            <a:r>
              <a:rPr lang="en-US"/>
              <a:t>Read the breast cancer dataset (breast-cancer.csv) using pandas.</a:t>
            </a:r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FA4779-6E77-CD27-A780-FD72AABB783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00800" y="3243032"/>
            <a:ext cx="4419600" cy="550870"/>
          </a:xfrm>
        </p:spPr>
        <p:txBody>
          <a:bodyPr/>
          <a:lstStyle/>
          <a:p>
            <a:r>
              <a:rPr lang="en-IN" b="1" dirty="0"/>
              <a:t>Load Data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04A4DE0-698F-9210-D4D2-0200096685E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86511" y="4884926"/>
            <a:ext cx="4848225" cy="882369"/>
          </a:xfrm>
        </p:spPr>
        <p:txBody>
          <a:bodyPr/>
          <a:lstStyle/>
          <a:p>
            <a:r>
              <a:rPr lang="en-IN" dirty="0"/>
              <a:t>Drop unnecessary columns (e.g., 'id').</a:t>
            </a:r>
          </a:p>
          <a:p>
            <a:r>
              <a:rPr lang="en-IN" dirty="0"/>
              <a:t>Separate features (X) and target variable (y).</a:t>
            </a:r>
          </a:p>
          <a:p>
            <a:r>
              <a:rPr lang="en-IN" dirty="0"/>
              <a:t>Scale numerical features using </a:t>
            </a:r>
            <a:r>
              <a:rPr lang="en-IN" dirty="0" err="1"/>
              <a:t>StandardScaler</a:t>
            </a:r>
            <a:r>
              <a:rPr lang="en-IN" dirty="0"/>
              <a:t>.</a:t>
            </a:r>
          </a:p>
          <a:p>
            <a:r>
              <a:rPr lang="en-IN" dirty="0"/>
              <a:t>Train-Test Split: Split the </a:t>
            </a:r>
            <a:r>
              <a:rPr lang="en-IN" dirty="0" err="1"/>
              <a:t>preprocessed</a:t>
            </a:r>
            <a:r>
              <a:rPr lang="en-IN" dirty="0"/>
              <a:t> data into training and testing sets (e.g., 70% training, 30% testing) using </a:t>
            </a:r>
            <a:r>
              <a:rPr lang="en-IN" dirty="0" err="1"/>
              <a:t>train_test_split</a:t>
            </a:r>
            <a:r>
              <a:rPr lang="en-IN" dirty="0"/>
              <a:t>.</a:t>
            </a:r>
          </a:p>
          <a:p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9E00E9B-0656-2743-541F-83F2B6E5539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86511" y="4311343"/>
            <a:ext cx="4314827" cy="550870"/>
          </a:xfrm>
        </p:spPr>
        <p:txBody>
          <a:bodyPr/>
          <a:lstStyle/>
          <a:p>
            <a:r>
              <a:rPr lang="en-IN" b="1" dirty="0"/>
              <a:t>Preprocessing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531982E-7733-5017-0511-DFCE18671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332" y="587002"/>
            <a:ext cx="6041908" cy="642075"/>
          </a:xfrm>
        </p:spPr>
        <p:txBody>
          <a:bodyPr/>
          <a:lstStyle/>
          <a:p>
            <a:r>
              <a:rPr lang="en-IN" dirty="0"/>
              <a:t>implementation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BD65B34-B935-1BAE-36FA-F87A60875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6725"/>
            <a:ext cx="6095999" cy="592454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871D1CA-6B66-F62C-97FF-30F72D883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127359" cy="158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388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55463"/>
      </a:accent1>
      <a:accent2>
        <a:srgbClr val="A8CADC"/>
      </a:accent2>
      <a:accent3>
        <a:srgbClr val="74A9EA"/>
      </a:accent3>
      <a:accent4>
        <a:srgbClr val="04B3C3"/>
      </a:accent4>
      <a:accent5>
        <a:srgbClr val="5F8473"/>
      </a:accent5>
      <a:accent6>
        <a:srgbClr val="D1EF59"/>
      </a:accent6>
      <a:hlink>
        <a:srgbClr val="0563C1"/>
      </a:hlink>
      <a:folHlink>
        <a:srgbClr val="954F72"/>
      </a:folHlink>
    </a:clrScheme>
    <a:fontScheme name="Custom 29">
      <a:majorFont>
        <a:latin typeface="Seaford Bold"/>
        <a:ea typeface=""/>
        <a:cs typeface=""/>
      </a:majorFont>
      <a:minorFont>
        <a:latin typeface="Quire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lthcare Pitch Deck_TM89652269_Win32_JC_v2" id="{F8764AB5-AEEF-4CC2-ABB0-6738C12D74B7}" vid="{4B84277E-49D1-4747-AC5A-A160BBEACD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7064F8B-46A2-4F22-9203-449568FB58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F4F0A7-9599-4FE3-A548-853A09CF024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984FD82-9185-4244-A7C8-36B2990083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Healthcare pitch deck</Template>
  <TotalTime>285</TotalTime>
  <Words>659</Words>
  <Application>Microsoft Office PowerPoint</Application>
  <PresentationFormat>Widescreen</PresentationFormat>
  <Paragraphs>147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Quire Sans</vt:lpstr>
      <vt:lpstr>Seaford</vt:lpstr>
      <vt:lpstr>Seaford Bold</vt:lpstr>
      <vt:lpstr>Söhne</vt:lpstr>
      <vt:lpstr>Wingdings</vt:lpstr>
      <vt:lpstr>Office Theme</vt:lpstr>
      <vt:lpstr>DOMAIN</vt:lpstr>
      <vt:lpstr>BREAST CANCER</vt:lpstr>
      <vt:lpstr>Embracing the Fight Against Breast Cancer</vt:lpstr>
      <vt:lpstr>Meet the team</vt:lpstr>
      <vt:lpstr>INTRODUCTION:</vt:lpstr>
      <vt:lpstr>PROBLEM STATEMENT</vt:lpstr>
      <vt:lpstr>SOLUTION BREAKDOWNN</vt:lpstr>
      <vt:lpstr>FLOW CHART:</vt:lpstr>
      <vt:lpstr>implementation</vt:lpstr>
      <vt:lpstr>IMPLEMENTATION</vt:lpstr>
      <vt:lpstr>FUTURE WORK</vt:lpstr>
      <vt:lpstr>OUTPUTS</vt:lpstr>
      <vt:lpstr>OUTPUTS</vt:lpstr>
      <vt:lpstr>OUTPUTS</vt:lpstr>
      <vt:lpstr>OUTPUTS</vt:lpstr>
      <vt:lpstr>OUTPUTS</vt:lpstr>
      <vt:lpstr>OUTPUTS</vt:lpstr>
      <vt:lpstr>OUTPUTS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DOMAIN</dc:title>
  <dc:creator>CHALASANI NAVYA CHOWDHARY</dc:creator>
  <cp:lastModifiedBy>CHALASANI NAVYA CHOWDHARY</cp:lastModifiedBy>
  <cp:revision>2</cp:revision>
  <dcterms:created xsi:type="dcterms:W3CDTF">2024-03-16T03:49:00Z</dcterms:created>
  <dcterms:modified xsi:type="dcterms:W3CDTF">2024-03-16T21:05:40Z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